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E2-E644-4B0A-B3AD-27842136FB69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99895-1940-4272-A05B-71286CA8A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86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99895-1940-4272-A05B-71286CA8AD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68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0000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(Nov 1</a:t>
            </a:r>
            <a:r>
              <a:rPr lang="en-US" baseline="30000" dirty="0">
                <a:solidFill>
                  <a:srgbClr val="FF0000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st</a:t>
            </a:r>
            <a:r>
              <a:rPr lang="en-US" dirty="0">
                <a:solidFill>
                  <a:srgbClr val="FF0000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 for counselors)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99895-1940-4272-A05B-71286CA8AD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39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99895-1940-4272-A05B-71286CA8ADB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975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5FAED-FF52-DA4E-5FAF-604FAC2A4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522B-870E-8F8B-2B87-400B1F6900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8F678D-DEDC-19B1-97B6-37312AE64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FD77B-C5C7-4552-8819-93F2A4442510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47CFF-4CBB-012B-FC14-98190EE8D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581FA8-F9F7-21E2-BA45-23F4E85F5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47CA9-C84E-4A65-8C03-14C21C0EF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64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35F04-8A6F-B7EC-7AAB-364EEBF7D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ACF316-B3A5-3EC1-637D-AF0D11BAE5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3FDF7-908E-3979-565D-79DC17863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FD77B-C5C7-4552-8819-93F2A4442510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59D197-C0E7-F7B1-C1C6-BB6D8B2AD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A6896-9737-0099-F5FF-A59285241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47CA9-C84E-4A65-8C03-14C21C0EF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583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25D2D5-082B-D579-78FF-C2EA5DFE6F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009315-6A17-8B02-8EB0-01CA3DEE50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CDAC5C-ECEA-23CD-7230-24E9B06A5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FD77B-C5C7-4552-8819-93F2A4442510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1DD97-06FB-CBF5-258F-6EE02DF4F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1AAF3-0E97-9077-6BF2-36077B52B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47CA9-C84E-4A65-8C03-14C21C0EF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425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416FF-862F-2062-E636-E690AE921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39C8E-9980-1681-9D6F-FC84CE047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79C6D3-6B0F-3639-735C-0E04CB67A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FD77B-C5C7-4552-8819-93F2A4442510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8C614-233B-3339-F204-6D0DDDA0E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DA639-86D0-2902-3022-CE42CA06A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47CA9-C84E-4A65-8C03-14C21C0EF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193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8D22D-4A55-8753-BAE8-E45E9E9D2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8AB485-A6CB-AB1D-B3E2-FA8A568AA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7B5F9B-1060-E525-481A-B582FEC3F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FD77B-C5C7-4552-8819-93F2A4442510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58CF5-5516-F9AA-0D18-E4A7C3FA8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C0044-9F87-C9F0-3A7C-6CC9F8A4A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47CA9-C84E-4A65-8C03-14C21C0EF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353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6581C-34F1-E145-5D55-7FDFFAD1F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97A9F-A6D5-7790-8239-46CE1BA2B2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88655B-EFFC-5C48-1EA6-8FC615A419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1A053-4949-90EF-7205-5EC9E8615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FD77B-C5C7-4552-8819-93F2A4442510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4034E9-EB91-FF30-7D30-5A890EC3E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A41A1-47BC-3CDB-49FB-AA3B709A0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47CA9-C84E-4A65-8C03-14C21C0EF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472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8DDE6-7C47-84C5-26E0-24BACE5BF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54C63-FAFE-0023-4619-2613DB34F9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675E82-0FFD-9FF7-2C40-BC2FFD0707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3B8CFC-5369-6B9A-2114-767BCD753A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9C8823-2647-3565-97D3-C51560AD6F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AA0CA6-1101-979B-0C75-2CBD42404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FD77B-C5C7-4552-8819-93F2A4442510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55EF0D-9609-D316-069E-3DED35C2F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6ED4FD-F851-17CF-6214-A542611CC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47CA9-C84E-4A65-8C03-14C21C0EF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19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55614-4AFE-54C4-D570-376B5ACF4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B08A62-0FFC-E2CB-C07E-69392F879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FD77B-C5C7-4552-8819-93F2A4442510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E601F-3408-802F-CB59-8455223C3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9CD680-7928-8FD3-D3B0-825F0D9F0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47CA9-C84E-4A65-8C03-14C21C0EF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805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500CA8-373F-1194-E1DC-A7D24FCD6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FD77B-C5C7-4552-8819-93F2A4442510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EB64F3-B9E5-FCCF-56C6-FA074FFF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49AC6-C419-D4DC-4510-28FD9655F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47CA9-C84E-4A65-8C03-14C21C0EF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894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0BDF2-FCA3-52C2-59EA-5A1134CE1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F7D35-02B3-34DC-4C9A-ECDE04B8D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F661E9-EA2A-642E-217B-6145926948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CF8C0E-43B7-7852-57F7-38FD094C0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FD77B-C5C7-4552-8819-93F2A4442510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04521F-AD17-BC44-1B46-8C3F34DB5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D78E4A-5EEB-8278-B47C-58B9A6F04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47CA9-C84E-4A65-8C03-14C21C0EF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746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5857E-5C7E-DB19-ECE0-0F97D966D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99F3DD-3782-8F86-84BD-62DD7BF03A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5798E7-9C87-7075-6124-F30C87CC6B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4715DC-8C8B-DA24-B3D9-F42E3E003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FD77B-C5C7-4552-8819-93F2A4442510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B15E03-AD11-7662-D936-13B1606C6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9E4880-80F8-A853-E3EB-5096A349B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47CA9-C84E-4A65-8C03-14C21C0EF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507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F13585-41F0-560B-5481-70B685514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497088-F81D-A3CD-E2FD-C33844AA1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1E79D-F577-D99D-5EE4-84A8A8652F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9FD77B-C5C7-4552-8819-93F2A4442510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EA879-82E5-AACA-4E4E-ECB5AD8ED0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382DF9-9F44-A9F3-475F-D661DF7DA1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647CA9-C84E-4A65-8C03-14C21C0EF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828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davidson.edu/admission-and-financial-aid/financial-aid/types-financial-aid/scholarships/nomination-scholarships/john-m-belk-scholarship/nomination-and-selection-process" TargetMode="External"/><Relationship Id="rId4" Type="http://schemas.openxmlformats.org/officeDocument/2006/relationships/hyperlink" Target="mailto:amathes@wcpss.net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cu.edu/usp/cheatham-white-scholarship-program" TargetMode="External"/><Relationship Id="rId2" Type="http://schemas.openxmlformats.org/officeDocument/2006/relationships/hyperlink" Target="https://www.nccu.edu/usp/cheatham-white-scholarship-program/apply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olarshipplus.com/wake/" TargetMode="External"/><Relationship Id="rId7" Type="http://schemas.openxmlformats.org/officeDocument/2006/relationships/image" Target="../media/image15.png"/><Relationship Id="rId2" Type="http://schemas.openxmlformats.org/officeDocument/2006/relationships/hyperlink" Target="https://www.canva.com/design/DAGQRyxOYBQ/rCmW2F-AAXn13icsKb-xhA/view?utm_content=DAGQRyxOYBQ&amp;utm_campaign=designshare&amp;utm_medium=link&amp;utm_source=edito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stweb.com/" TargetMode="External"/><Relationship Id="rId5" Type="http://schemas.openxmlformats.org/officeDocument/2006/relationships/hyperlink" Target="https://bigfuture.collegeboard.org/pay-for-college/bigfuture-scholarships?ef_id=CjwKCAjwlaTGBhANEiwAoRgXBQSAsEnnmYWTpwMfzz1zNIIT2ANaM3e7LiLuIRkO5JnIhTmi-1_44hoCXd8QAvD_BwE:G:s&amp;s_kwcid=AL!4330!3!651223565436!b!!g!!college%20board%20scholarships!16160844850!136188139347&amp;gad_source=1&amp;gad_campaignid=16160844850&amp;gbraid=0AAAAAD-SkkzSq_i6m99VzVISVjL1x_eHV&amp;gclid=CjwKCAjwlaTGBhANEiwAoRgXBQSAsEnnmYWTpwMfzz1zNIIT2ANaM3e7LiLuIRkO5JnIhTmi-1_44hoCXd8QAvD_BwE" TargetMode="External"/><Relationship Id="rId4" Type="http://schemas.openxmlformats.org/officeDocument/2006/relationships/hyperlink" Target="http://www.cfnc.org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bigfuture.collegeboard.org/pay-for-college/get-help-paying-for-college/scholarships-grants-institutional-aid" TargetMode="External"/><Relationship Id="rId13" Type="http://schemas.openxmlformats.org/officeDocument/2006/relationships/hyperlink" Target="https://www.appily.com/scholarships" TargetMode="External"/><Relationship Id="rId3" Type="http://schemas.openxmlformats.org/officeDocument/2006/relationships/hyperlink" Target="https://www.fastweb.com/" TargetMode="External"/><Relationship Id="rId7" Type="http://schemas.openxmlformats.org/officeDocument/2006/relationships/hyperlink" Target="https://www.cfnc.org/pay-for-college/scholarship-search/" TargetMode="External"/><Relationship Id="rId12" Type="http://schemas.openxmlformats.org/officeDocument/2006/relationships/hyperlink" Target="https://www.mometrix.com/blog/scholarships-for-colleg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communityfoundation.org/scholarships?nc-counties=wake" TargetMode="External"/><Relationship Id="rId11" Type="http://schemas.openxmlformats.org/officeDocument/2006/relationships/hyperlink" Target="https://www.greatvaluecolleges.net/best-scholarship-websites/" TargetMode="External"/><Relationship Id="rId5" Type="http://schemas.openxmlformats.org/officeDocument/2006/relationships/hyperlink" Target="https://trianglecf.org/students/scholarships-awards/" TargetMode="External"/><Relationship Id="rId10" Type="http://schemas.openxmlformats.org/officeDocument/2006/relationships/hyperlink" Target="https://www.salliemae.com/scholarships/" TargetMode="External"/><Relationship Id="rId4" Type="http://schemas.openxmlformats.org/officeDocument/2006/relationships/hyperlink" Target="https://www.scholarshipplus.com/wake/" TargetMode="External"/><Relationship Id="rId9" Type="http://schemas.openxmlformats.org/officeDocument/2006/relationships/hyperlink" Target="https://www.scholarships.com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moreheadcain.org/application-eligibility/application-checklist/selection-criteria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reheadcain.org/application-eligibility/application-checklist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pply.moreheadcain.org/portal/apply" TargetMode="External"/><Relationship Id="rId4" Type="http://schemas.openxmlformats.org/officeDocument/2006/relationships/hyperlink" Target="https://www.moreheadcain.org/application-eligibility/deadline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park.ncsu.ed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ark.ncsu.edu/apply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uture49er.charlotte.edu/register/?id=1d06b001-0039-486f-9b68-4a50dd1d0f18" TargetMode="External"/><Relationship Id="rId2" Type="http://schemas.openxmlformats.org/officeDocument/2006/relationships/hyperlink" Target="https://levinescholars.charlotte.edu/abou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ca-colascholarsfoundation.org/apply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ebportalapp.com/sp/login/ccsf" TargetMode="External"/><Relationship Id="rId2" Type="http://schemas.openxmlformats.org/officeDocument/2006/relationships/hyperlink" Target="https://www.coca-colascholarsfound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B5CE7A-A1D8-D5AB-A0DA-6722FFE2B2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1713" y="1475155"/>
            <a:ext cx="4036334" cy="3907053"/>
          </a:xfrm>
        </p:spPr>
        <p:txBody>
          <a:bodyPr anchor="t">
            <a:normAutofit/>
          </a:bodyPr>
          <a:lstStyle/>
          <a:p>
            <a:r>
              <a:rPr lang="en-US" sz="4800" dirty="0">
                <a:latin typeface="Aptos Serif" panose="02020604070405020304" pitchFamily="18" charset="0"/>
                <a:cs typeface="Aptos Serif" panose="02020604070405020304" pitchFamily="18" charset="0"/>
              </a:rPr>
              <a:t>PCHS Scholarship Presentation</a:t>
            </a:r>
            <a:br>
              <a:rPr lang="en-US" sz="4800" dirty="0">
                <a:latin typeface="Aptos Serif" panose="02020604070405020304" pitchFamily="18" charset="0"/>
                <a:cs typeface="Aptos Serif" panose="02020604070405020304" pitchFamily="18" charset="0"/>
              </a:rPr>
            </a:br>
            <a:r>
              <a:rPr lang="en-US" sz="3600" dirty="0">
                <a:latin typeface="Aptos Serif" panose="02020604070405020304" pitchFamily="18" charset="0"/>
                <a:cs typeface="Aptos Serif" panose="02020604070405020304" pitchFamily="18" charset="0"/>
              </a:rPr>
              <a:t>Class of 2026</a:t>
            </a:r>
            <a:endParaRPr lang="en-US" sz="48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8BE00C-CB1F-E5AE-4BB7-D2267E0FC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2492" y="1441263"/>
            <a:ext cx="5536001" cy="3916720"/>
          </a:xfrm>
          <a:prstGeom prst="rect">
            <a:avLst/>
          </a:prstGeom>
        </p:spPr>
      </p:pic>
      <p:pic>
        <p:nvPicPr>
          <p:cNvPr id="1026" name="Picture 2" descr="Panther Creek (Cary, NC) High School Sports - Football, Basketball,  Baseball, Softball, Volleyball, and more">
            <a:extLst>
              <a:ext uri="{FF2B5EF4-FFF2-40B4-BE49-F238E27FC236}">
                <a16:creationId xmlns:a16="http://schemas.microsoft.com/office/drawing/2014/main" id="{F02D0C43-7927-8AAF-0701-08A83E8B1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135" y="4405230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771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0D93AF-BC27-AF74-F336-57E495D2B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06648">
            <a:off x="9759011" y="246888"/>
            <a:ext cx="2265659" cy="15636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31496C-FB2F-22A1-D986-263CFD443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18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Davidson: Belk Scholarship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E08B6-A149-15D6-B2DB-8EE6BC9EA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" y="1380744"/>
            <a:ext cx="10978896" cy="547725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100" b="1" u="sng" dirty="0">
                <a:latin typeface="Aptos Serif" panose="02020604070405020304" pitchFamily="18" charset="0"/>
                <a:cs typeface="Aptos Serif" panose="02020604070405020304" pitchFamily="18" charset="0"/>
              </a:rPr>
              <a:t>Annual Award Amount</a:t>
            </a:r>
            <a:r>
              <a:rPr lang="en-US" sz="2100" b="1" dirty="0">
                <a:latin typeface="Aptos Serif" panose="02020604070405020304" pitchFamily="18" charset="0"/>
                <a:cs typeface="Aptos Serif" panose="02020604070405020304" pitchFamily="18" charset="0"/>
              </a:rPr>
              <a:t>:</a:t>
            </a:r>
            <a:r>
              <a:rPr lang="en-US" sz="2100" dirty="0">
                <a:latin typeface="Aptos Serif" panose="02020604070405020304" pitchFamily="18" charset="0"/>
                <a:cs typeface="Aptos Serif" panose="02020604070405020304" pitchFamily="18" charset="0"/>
              </a:rPr>
              <a:t> Comprehensive cost (tuition, fees, food, &amp; housing) plus $10,000 in special opportunity stipends</a:t>
            </a:r>
          </a:p>
          <a:p>
            <a:pPr>
              <a:lnSpc>
                <a:spcPct val="150000"/>
              </a:lnSpc>
            </a:pPr>
            <a:r>
              <a:rPr lang="en-US" sz="2100" b="1" u="sng" dirty="0">
                <a:latin typeface="Aptos Serif" panose="02020604070405020304" pitchFamily="18" charset="0"/>
                <a:cs typeface="Aptos Serif" panose="02020604070405020304" pitchFamily="18" charset="0"/>
              </a:rPr>
              <a:t>Number Awarded</a:t>
            </a:r>
            <a:r>
              <a:rPr lang="en-US" sz="2100" b="1" dirty="0">
                <a:latin typeface="Aptos Serif" panose="02020604070405020304" pitchFamily="18" charset="0"/>
                <a:cs typeface="Aptos Serif" panose="02020604070405020304" pitchFamily="18" charset="0"/>
              </a:rPr>
              <a:t>:</a:t>
            </a:r>
            <a:r>
              <a:rPr lang="en-US" sz="2100" dirty="0">
                <a:latin typeface="Aptos Serif" panose="02020604070405020304" pitchFamily="18" charset="0"/>
                <a:cs typeface="Aptos Serif" panose="02020604070405020304" pitchFamily="18" charset="0"/>
              </a:rPr>
              <a:t> 8 in each first-year class (PCHS will nominate 2 students)</a:t>
            </a:r>
          </a:p>
          <a:p>
            <a:pPr>
              <a:lnSpc>
                <a:spcPct val="150000"/>
              </a:lnSpc>
            </a:pPr>
            <a:r>
              <a:rPr lang="en-US" sz="2100" b="1" u="sng" dirty="0">
                <a:latin typeface="Aptos Serif" panose="02020604070405020304" pitchFamily="18" charset="0"/>
                <a:cs typeface="Aptos Serif" panose="02020604070405020304" pitchFamily="18" charset="0"/>
              </a:rPr>
              <a:t>Eligibility</a:t>
            </a:r>
            <a:r>
              <a:rPr lang="en-US" sz="2100" b="1" dirty="0">
                <a:latin typeface="Aptos Serif" panose="02020604070405020304" pitchFamily="18" charset="0"/>
                <a:cs typeface="Aptos Serif" panose="02020604070405020304" pitchFamily="18" charset="0"/>
              </a:rPr>
              <a:t>:</a:t>
            </a:r>
            <a:r>
              <a:rPr lang="en-US" sz="2100" dirty="0">
                <a:latin typeface="Aptos Serif" panose="02020604070405020304" pitchFamily="18" charset="0"/>
                <a:cs typeface="Aptos Serif" panose="02020604070405020304" pitchFamily="18" charset="0"/>
              </a:rPr>
              <a:t> Students who demonstrate exceptional achievement and promise in academics, character, leadership and service</a:t>
            </a:r>
          </a:p>
          <a:p>
            <a:pPr>
              <a:lnSpc>
                <a:spcPct val="150000"/>
              </a:lnSpc>
            </a:pPr>
            <a:r>
              <a:rPr lang="en-US" sz="2100" b="1" u="sng" dirty="0">
                <a:latin typeface="Aptos Serif" panose="02020604070405020304" pitchFamily="18" charset="0"/>
                <a:cs typeface="Aptos Serif" panose="02020604070405020304" pitchFamily="18" charset="0"/>
              </a:rPr>
              <a:t>How to Apply</a:t>
            </a:r>
            <a:r>
              <a:rPr lang="en-US" sz="2100" dirty="0">
                <a:latin typeface="Aptos Serif" panose="02020604070405020304" pitchFamily="18" charset="0"/>
                <a:cs typeface="Aptos Serif" panose="02020604070405020304" pitchFamily="18" charset="0"/>
              </a:rPr>
              <a:t>: Submit a one-page personal statement that addresses your qualifications for this scholarship and resume with your phone number, school email, and personal email. Applications can be sent to </a:t>
            </a:r>
            <a:r>
              <a:rPr lang="en-US" sz="2100" dirty="0">
                <a:latin typeface="Aptos Serif" panose="02020604070405020304" pitchFamily="18" charset="0"/>
                <a:cs typeface="Aptos Serif" panose="02020604070405020304" pitchFamily="18" charset="0"/>
                <a:hlinkClick r:id="rId4"/>
              </a:rPr>
              <a:t>amathes@wcpss.net</a:t>
            </a:r>
            <a:endParaRPr lang="en-US" sz="2100" dirty="0">
              <a:latin typeface="Aptos Serif" panose="02020604070405020304" pitchFamily="18" charset="0"/>
              <a:cs typeface="Aptos Serif" panose="0202060407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100" b="1" dirty="0">
                <a:solidFill>
                  <a:srgbClr val="FF0000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PCHS Nomination Deadline</a:t>
            </a:r>
            <a:r>
              <a:rPr lang="en-US" sz="2100" dirty="0">
                <a:solidFill>
                  <a:srgbClr val="FF0000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: </a:t>
            </a:r>
            <a:r>
              <a:rPr lang="en-US" sz="2100" b="1" dirty="0">
                <a:solidFill>
                  <a:srgbClr val="FF0000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October 15</a:t>
            </a:r>
            <a:r>
              <a:rPr lang="en-US" sz="2100" b="1" baseline="30000" dirty="0">
                <a:solidFill>
                  <a:srgbClr val="FF0000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th</a:t>
            </a:r>
            <a:r>
              <a:rPr lang="en-US" sz="2100" b="1" dirty="0">
                <a:solidFill>
                  <a:srgbClr val="FF0000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Aptos Serif" panose="02020604070405020304" pitchFamily="18" charset="0"/>
                <a:cs typeface="Aptos Serif" panose="02020604070405020304" pitchFamily="18" charset="0"/>
              </a:rPr>
              <a:t>More Information: </a:t>
            </a:r>
            <a:r>
              <a:rPr lang="en-US" sz="1600" dirty="0">
                <a:latin typeface="Aptos Serif" panose="02020604070405020304" pitchFamily="18" charset="0"/>
                <a:cs typeface="Aptos Serif" panose="02020604070405020304" pitchFamily="18" charset="0"/>
                <a:hlinkClick r:id="rId5"/>
              </a:rPr>
              <a:t>https://www.davidson.edu/admission-and-financial-aid/financial-aid/types-financial-aid/scholarships/nomination-scholarships/john-m-belk-scholarship/nomination-and-selection-process</a:t>
            </a:r>
            <a:endParaRPr lang="en-US" sz="16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168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8B3A2D1A-45FC-4F95-B150-1C13EF2F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D5CE5F-5E08-A945-20E4-34E55A6CA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603622"/>
            <a:ext cx="5939357" cy="133084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latin typeface="Aptos Serif" panose="02020604070405020304" pitchFamily="18" charset="0"/>
                <a:cs typeface="Aptos Serif" panose="02020604070405020304" pitchFamily="18" charset="0"/>
              </a:rPr>
              <a:t>NC Central: Cheatham-White Scholarship Program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6916F-C9F8-90A7-1208-B225DE542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564" y="2007150"/>
            <a:ext cx="6533799" cy="4553627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Aptos Serif" panose="02020604070405020304" pitchFamily="18" charset="0"/>
                <a:cs typeface="Aptos Serif" panose="02020604070405020304" pitchFamily="18" charset="0"/>
              </a:rPr>
              <a:t>North Carolina Central University &amp;  N.C. Agricultural and Technical State</a:t>
            </a:r>
          </a:p>
          <a:p>
            <a:r>
              <a:rPr lang="en-US" sz="1800" dirty="0">
                <a:latin typeface="Aptos Serif" panose="02020604070405020304" pitchFamily="18" charset="0"/>
                <a:cs typeface="Aptos Serif" panose="02020604070405020304" pitchFamily="18" charset="0"/>
              </a:rPr>
              <a:t>Cheatham-White is a fully funded 4-year scholarship that covers</a:t>
            </a:r>
          </a:p>
          <a:p>
            <a:pPr lvl="1"/>
            <a:r>
              <a:rPr lang="en-US" sz="1800" dirty="0">
                <a:latin typeface="Aptos Serif" panose="02020604070405020304" pitchFamily="18" charset="0"/>
                <a:cs typeface="Aptos Serif" panose="02020604070405020304" pitchFamily="18" charset="0"/>
              </a:rPr>
              <a:t>Full tuition/fees</a:t>
            </a:r>
          </a:p>
          <a:p>
            <a:pPr lvl="1"/>
            <a:r>
              <a:rPr lang="en-US" sz="1800" dirty="0">
                <a:latin typeface="Aptos Serif" panose="02020604070405020304" pitchFamily="18" charset="0"/>
                <a:cs typeface="Aptos Serif" panose="02020604070405020304" pitchFamily="18" charset="0"/>
              </a:rPr>
              <a:t>Housing</a:t>
            </a:r>
          </a:p>
          <a:p>
            <a:pPr lvl="1"/>
            <a:r>
              <a:rPr lang="en-US" sz="1800" dirty="0">
                <a:latin typeface="Aptos Serif" panose="02020604070405020304" pitchFamily="18" charset="0"/>
                <a:cs typeface="Aptos Serif" panose="02020604070405020304" pitchFamily="18" charset="0"/>
              </a:rPr>
              <a:t>Meals</a:t>
            </a:r>
          </a:p>
          <a:p>
            <a:pPr lvl="1"/>
            <a:r>
              <a:rPr lang="en-US" sz="1800" dirty="0">
                <a:latin typeface="Aptos Serif" panose="02020604070405020304" pitchFamily="18" charset="0"/>
                <a:cs typeface="Aptos Serif" panose="02020604070405020304" pitchFamily="18" charset="0"/>
              </a:rPr>
              <a:t>Textbooks/Laptop</a:t>
            </a:r>
          </a:p>
          <a:p>
            <a:pPr lvl="1"/>
            <a:r>
              <a:rPr lang="en-US" sz="1800" dirty="0">
                <a:latin typeface="Aptos Serif" panose="02020604070405020304" pitchFamily="18" charset="0"/>
                <a:cs typeface="Aptos Serif" panose="02020604070405020304" pitchFamily="18" charset="0"/>
              </a:rPr>
              <a:t>Travel/personal expenses </a:t>
            </a:r>
          </a:p>
          <a:p>
            <a:pPr lvl="1"/>
            <a:r>
              <a:rPr lang="en-US" sz="1800" dirty="0">
                <a:latin typeface="Aptos Serif" panose="02020604070405020304" pitchFamily="18" charset="0"/>
                <a:cs typeface="Aptos Serif" panose="02020604070405020304" pitchFamily="18" charset="0"/>
              </a:rPr>
              <a:t>Provides 4 summers of fully funded enrichment and networking opportunities that may include international travel and study</a:t>
            </a:r>
          </a:p>
          <a:p>
            <a:pPr lvl="1"/>
            <a:r>
              <a:rPr lang="en-US" sz="1800" dirty="0">
                <a:latin typeface="Aptos Serif" panose="02020604070405020304" pitchFamily="18" charset="0"/>
                <a:cs typeface="Aptos Serif" panose="02020604070405020304" pitchFamily="18" charset="0"/>
              </a:rPr>
              <a:t>Applicants do not have to be residents of NC</a:t>
            </a:r>
          </a:p>
          <a:p>
            <a:pPr marL="457200" lvl="1" indent="0">
              <a:buNone/>
            </a:pPr>
            <a:endParaRPr lang="en-US" sz="1400" b="1" u="sng" dirty="0">
              <a:latin typeface="Aptos Serif" panose="02020604070405020304" pitchFamily="18" charset="0"/>
              <a:cs typeface="Aptos Serif" panose="02020604070405020304" pitchFamily="18" charset="0"/>
            </a:endParaRPr>
          </a:p>
          <a:p>
            <a:pPr marL="457200" lvl="1" indent="0">
              <a:buNone/>
            </a:pPr>
            <a:endParaRPr lang="en-US" sz="13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8201" name="Freeform: Shape 8200">
            <a:extLst>
              <a:ext uri="{FF2B5EF4-FFF2-40B4-BE49-F238E27FC236}">
                <a16:creationId xmlns:a16="http://schemas.microsoft.com/office/drawing/2014/main" id="{5C27D684-2832-41BD-AC29-838243B80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3366" y="0"/>
            <a:ext cx="4918634" cy="6858000"/>
          </a:xfrm>
          <a:custGeom>
            <a:avLst/>
            <a:gdLst>
              <a:gd name="connsiteX0" fmla="*/ 1321253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04089 w 4897678"/>
              <a:gd name="connsiteY81" fmla="*/ 600848 h 6858000"/>
              <a:gd name="connsiteX82" fmla="*/ 1303453 w 4897678"/>
              <a:gd name="connsiteY82" fmla="*/ 554481 h 6858000"/>
              <a:gd name="connsiteX83" fmla="*/ 1260447 w 4897678"/>
              <a:gd name="connsiteY83" fmla="*/ 449658 h 6858000"/>
              <a:gd name="connsiteX84" fmla="*/ 1265072 w 4897678"/>
              <a:gd name="connsiteY84" fmla="*/ 352797 h 6858000"/>
              <a:gd name="connsiteX85" fmla="*/ 1275970 w 4897678"/>
              <a:gd name="connsiteY85" fmla="*/ 206812 h 6858000"/>
              <a:gd name="connsiteX86" fmla="*/ 1279582 w 4897678"/>
              <a:gd name="connsiteY86" fmla="*/ 140400 h 6858000"/>
              <a:gd name="connsiteX87" fmla="*/ 1279125 w 4897678"/>
              <a:gd name="connsiteY87" fmla="*/ 127605 h 6858000"/>
              <a:gd name="connsiteX88" fmla="*/ 1290126 w 4897678"/>
              <a:gd name="connsiteY88" fmla="*/ 68981 h 6858000"/>
              <a:gd name="connsiteX89" fmla="*/ 1296403 w 4897678"/>
              <a:gd name="connsiteY89" fmla="*/ 57111 h 6858000"/>
              <a:gd name="connsiteX90" fmla="*/ 1319538 w 4897678"/>
              <a:gd name="connsiteY90" fmla="*/ 13130 h 6858000"/>
              <a:gd name="connsiteX0" fmla="*/ 1321253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04089 w 4897678"/>
              <a:gd name="connsiteY81" fmla="*/ 600848 h 6858000"/>
              <a:gd name="connsiteX82" fmla="*/ 1303453 w 4897678"/>
              <a:gd name="connsiteY82" fmla="*/ 554481 h 6858000"/>
              <a:gd name="connsiteX83" fmla="*/ 1260447 w 4897678"/>
              <a:gd name="connsiteY83" fmla="*/ 449658 h 6858000"/>
              <a:gd name="connsiteX84" fmla="*/ 1265072 w 4897678"/>
              <a:gd name="connsiteY84" fmla="*/ 352797 h 6858000"/>
              <a:gd name="connsiteX85" fmla="*/ 1442766 w 4897678"/>
              <a:gd name="connsiteY85" fmla="*/ 236597 h 6858000"/>
              <a:gd name="connsiteX86" fmla="*/ 1279582 w 4897678"/>
              <a:gd name="connsiteY86" fmla="*/ 140400 h 6858000"/>
              <a:gd name="connsiteX87" fmla="*/ 1279125 w 4897678"/>
              <a:gd name="connsiteY87" fmla="*/ 127605 h 6858000"/>
              <a:gd name="connsiteX88" fmla="*/ 1290126 w 4897678"/>
              <a:gd name="connsiteY88" fmla="*/ 68981 h 6858000"/>
              <a:gd name="connsiteX89" fmla="*/ 1296403 w 4897678"/>
              <a:gd name="connsiteY89" fmla="*/ 57111 h 6858000"/>
              <a:gd name="connsiteX90" fmla="*/ 1319538 w 4897678"/>
              <a:gd name="connsiteY90" fmla="*/ 13130 h 6858000"/>
              <a:gd name="connsiteX91" fmla="*/ 1321253 w 4897678"/>
              <a:gd name="connsiteY91" fmla="*/ 0 h 6858000"/>
              <a:gd name="connsiteX0" fmla="*/ 1321253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04089 w 4897678"/>
              <a:gd name="connsiteY81" fmla="*/ 600848 h 6858000"/>
              <a:gd name="connsiteX82" fmla="*/ 1303453 w 4897678"/>
              <a:gd name="connsiteY82" fmla="*/ 554481 h 6858000"/>
              <a:gd name="connsiteX83" fmla="*/ 1260447 w 4897678"/>
              <a:gd name="connsiteY83" fmla="*/ 449658 h 6858000"/>
              <a:gd name="connsiteX84" fmla="*/ 1384212 w 4897678"/>
              <a:gd name="connsiteY84" fmla="*/ 334926 h 6858000"/>
              <a:gd name="connsiteX85" fmla="*/ 1442766 w 4897678"/>
              <a:gd name="connsiteY85" fmla="*/ 236597 h 6858000"/>
              <a:gd name="connsiteX86" fmla="*/ 1279582 w 4897678"/>
              <a:gd name="connsiteY86" fmla="*/ 140400 h 6858000"/>
              <a:gd name="connsiteX87" fmla="*/ 1279125 w 4897678"/>
              <a:gd name="connsiteY87" fmla="*/ 127605 h 6858000"/>
              <a:gd name="connsiteX88" fmla="*/ 1290126 w 4897678"/>
              <a:gd name="connsiteY88" fmla="*/ 68981 h 6858000"/>
              <a:gd name="connsiteX89" fmla="*/ 1296403 w 4897678"/>
              <a:gd name="connsiteY89" fmla="*/ 57111 h 6858000"/>
              <a:gd name="connsiteX90" fmla="*/ 1319538 w 4897678"/>
              <a:gd name="connsiteY90" fmla="*/ 13130 h 6858000"/>
              <a:gd name="connsiteX91" fmla="*/ 1321253 w 4897678"/>
              <a:gd name="connsiteY91" fmla="*/ 0 h 6858000"/>
              <a:gd name="connsiteX0" fmla="*/ 1321253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04089 w 4897678"/>
              <a:gd name="connsiteY81" fmla="*/ 600848 h 6858000"/>
              <a:gd name="connsiteX82" fmla="*/ 1303453 w 4897678"/>
              <a:gd name="connsiteY82" fmla="*/ 554481 h 6858000"/>
              <a:gd name="connsiteX83" fmla="*/ 1349802 w 4897678"/>
              <a:gd name="connsiteY83" fmla="*/ 431787 h 6858000"/>
              <a:gd name="connsiteX84" fmla="*/ 1384212 w 4897678"/>
              <a:gd name="connsiteY84" fmla="*/ 334926 h 6858000"/>
              <a:gd name="connsiteX85" fmla="*/ 1442766 w 4897678"/>
              <a:gd name="connsiteY85" fmla="*/ 236597 h 6858000"/>
              <a:gd name="connsiteX86" fmla="*/ 1279582 w 4897678"/>
              <a:gd name="connsiteY86" fmla="*/ 140400 h 6858000"/>
              <a:gd name="connsiteX87" fmla="*/ 1279125 w 4897678"/>
              <a:gd name="connsiteY87" fmla="*/ 127605 h 6858000"/>
              <a:gd name="connsiteX88" fmla="*/ 1290126 w 4897678"/>
              <a:gd name="connsiteY88" fmla="*/ 68981 h 6858000"/>
              <a:gd name="connsiteX89" fmla="*/ 1296403 w 4897678"/>
              <a:gd name="connsiteY89" fmla="*/ 57111 h 6858000"/>
              <a:gd name="connsiteX90" fmla="*/ 1319538 w 4897678"/>
              <a:gd name="connsiteY90" fmla="*/ 13130 h 6858000"/>
              <a:gd name="connsiteX91" fmla="*/ 1321253 w 4897678"/>
              <a:gd name="connsiteY91" fmla="*/ 0 h 6858000"/>
              <a:gd name="connsiteX0" fmla="*/ 1321253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04089 w 4897678"/>
              <a:gd name="connsiteY81" fmla="*/ 600848 h 6858000"/>
              <a:gd name="connsiteX82" fmla="*/ 1357066 w 4897678"/>
              <a:gd name="connsiteY82" fmla="*/ 530653 h 6858000"/>
              <a:gd name="connsiteX83" fmla="*/ 1349802 w 4897678"/>
              <a:gd name="connsiteY83" fmla="*/ 431787 h 6858000"/>
              <a:gd name="connsiteX84" fmla="*/ 1384212 w 4897678"/>
              <a:gd name="connsiteY84" fmla="*/ 334926 h 6858000"/>
              <a:gd name="connsiteX85" fmla="*/ 1442766 w 4897678"/>
              <a:gd name="connsiteY85" fmla="*/ 236597 h 6858000"/>
              <a:gd name="connsiteX86" fmla="*/ 1279582 w 4897678"/>
              <a:gd name="connsiteY86" fmla="*/ 140400 h 6858000"/>
              <a:gd name="connsiteX87" fmla="*/ 1279125 w 4897678"/>
              <a:gd name="connsiteY87" fmla="*/ 127605 h 6858000"/>
              <a:gd name="connsiteX88" fmla="*/ 1290126 w 4897678"/>
              <a:gd name="connsiteY88" fmla="*/ 68981 h 6858000"/>
              <a:gd name="connsiteX89" fmla="*/ 1296403 w 4897678"/>
              <a:gd name="connsiteY89" fmla="*/ 57111 h 6858000"/>
              <a:gd name="connsiteX90" fmla="*/ 1319538 w 4897678"/>
              <a:gd name="connsiteY90" fmla="*/ 13130 h 6858000"/>
              <a:gd name="connsiteX91" fmla="*/ 1321253 w 4897678"/>
              <a:gd name="connsiteY91" fmla="*/ 0 h 6858000"/>
              <a:gd name="connsiteX0" fmla="*/ 1321253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63659 w 4897678"/>
              <a:gd name="connsiteY81" fmla="*/ 600848 h 6858000"/>
              <a:gd name="connsiteX82" fmla="*/ 1357066 w 4897678"/>
              <a:gd name="connsiteY82" fmla="*/ 530653 h 6858000"/>
              <a:gd name="connsiteX83" fmla="*/ 1349802 w 4897678"/>
              <a:gd name="connsiteY83" fmla="*/ 431787 h 6858000"/>
              <a:gd name="connsiteX84" fmla="*/ 1384212 w 4897678"/>
              <a:gd name="connsiteY84" fmla="*/ 334926 h 6858000"/>
              <a:gd name="connsiteX85" fmla="*/ 1442766 w 4897678"/>
              <a:gd name="connsiteY85" fmla="*/ 236597 h 6858000"/>
              <a:gd name="connsiteX86" fmla="*/ 1279582 w 4897678"/>
              <a:gd name="connsiteY86" fmla="*/ 140400 h 6858000"/>
              <a:gd name="connsiteX87" fmla="*/ 1279125 w 4897678"/>
              <a:gd name="connsiteY87" fmla="*/ 127605 h 6858000"/>
              <a:gd name="connsiteX88" fmla="*/ 1290126 w 4897678"/>
              <a:gd name="connsiteY88" fmla="*/ 68981 h 6858000"/>
              <a:gd name="connsiteX89" fmla="*/ 1296403 w 4897678"/>
              <a:gd name="connsiteY89" fmla="*/ 57111 h 6858000"/>
              <a:gd name="connsiteX90" fmla="*/ 1319538 w 4897678"/>
              <a:gd name="connsiteY90" fmla="*/ 13130 h 6858000"/>
              <a:gd name="connsiteX91" fmla="*/ 1321253 w 4897678"/>
              <a:gd name="connsiteY91" fmla="*/ 0 h 6858000"/>
              <a:gd name="connsiteX0" fmla="*/ 1321253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63659 w 4897678"/>
              <a:gd name="connsiteY81" fmla="*/ 600848 h 6858000"/>
              <a:gd name="connsiteX82" fmla="*/ 1357066 w 4897678"/>
              <a:gd name="connsiteY82" fmla="*/ 530653 h 6858000"/>
              <a:gd name="connsiteX83" fmla="*/ 1349802 w 4897678"/>
              <a:gd name="connsiteY83" fmla="*/ 431787 h 6858000"/>
              <a:gd name="connsiteX84" fmla="*/ 1384212 w 4897678"/>
              <a:gd name="connsiteY84" fmla="*/ 334926 h 6858000"/>
              <a:gd name="connsiteX85" fmla="*/ 1442766 w 4897678"/>
              <a:gd name="connsiteY85" fmla="*/ 236597 h 6858000"/>
              <a:gd name="connsiteX86" fmla="*/ 1279582 w 4897678"/>
              <a:gd name="connsiteY86" fmla="*/ 140400 h 6858000"/>
              <a:gd name="connsiteX87" fmla="*/ 1290126 w 4897678"/>
              <a:gd name="connsiteY87" fmla="*/ 68981 h 6858000"/>
              <a:gd name="connsiteX88" fmla="*/ 1296403 w 4897678"/>
              <a:gd name="connsiteY88" fmla="*/ 57111 h 6858000"/>
              <a:gd name="connsiteX89" fmla="*/ 1319538 w 4897678"/>
              <a:gd name="connsiteY89" fmla="*/ 13130 h 6858000"/>
              <a:gd name="connsiteX90" fmla="*/ 1321253 w 4897678"/>
              <a:gd name="connsiteY90" fmla="*/ 0 h 6858000"/>
              <a:gd name="connsiteX0" fmla="*/ 1321253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63659 w 4897678"/>
              <a:gd name="connsiteY81" fmla="*/ 600848 h 6858000"/>
              <a:gd name="connsiteX82" fmla="*/ 1357066 w 4897678"/>
              <a:gd name="connsiteY82" fmla="*/ 530653 h 6858000"/>
              <a:gd name="connsiteX83" fmla="*/ 1349802 w 4897678"/>
              <a:gd name="connsiteY83" fmla="*/ 431787 h 6858000"/>
              <a:gd name="connsiteX84" fmla="*/ 1384212 w 4897678"/>
              <a:gd name="connsiteY84" fmla="*/ 334926 h 6858000"/>
              <a:gd name="connsiteX85" fmla="*/ 1442766 w 4897678"/>
              <a:gd name="connsiteY85" fmla="*/ 236597 h 6858000"/>
              <a:gd name="connsiteX86" fmla="*/ 1470206 w 4897678"/>
              <a:gd name="connsiteY86" fmla="*/ 182099 h 6858000"/>
              <a:gd name="connsiteX87" fmla="*/ 1290126 w 4897678"/>
              <a:gd name="connsiteY87" fmla="*/ 68981 h 6858000"/>
              <a:gd name="connsiteX88" fmla="*/ 1296403 w 4897678"/>
              <a:gd name="connsiteY88" fmla="*/ 57111 h 6858000"/>
              <a:gd name="connsiteX89" fmla="*/ 1319538 w 4897678"/>
              <a:gd name="connsiteY89" fmla="*/ 13130 h 6858000"/>
              <a:gd name="connsiteX90" fmla="*/ 1321253 w 4897678"/>
              <a:gd name="connsiteY90" fmla="*/ 0 h 6858000"/>
              <a:gd name="connsiteX0" fmla="*/ 1321253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63659 w 4897678"/>
              <a:gd name="connsiteY81" fmla="*/ 600848 h 6858000"/>
              <a:gd name="connsiteX82" fmla="*/ 1357066 w 4897678"/>
              <a:gd name="connsiteY82" fmla="*/ 530653 h 6858000"/>
              <a:gd name="connsiteX83" fmla="*/ 1349802 w 4897678"/>
              <a:gd name="connsiteY83" fmla="*/ 431787 h 6858000"/>
              <a:gd name="connsiteX84" fmla="*/ 1384212 w 4897678"/>
              <a:gd name="connsiteY84" fmla="*/ 334926 h 6858000"/>
              <a:gd name="connsiteX85" fmla="*/ 1442766 w 4897678"/>
              <a:gd name="connsiteY85" fmla="*/ 236597 h 6858000"/>
              <a:gd name="connsiteX86" fmla="*/ 1470206 w 4897678"/>
              <a:gd name="connsiteY86" fmla="*/ 182099 h 6858000"/>
              <a:gd name="connsiteX87" fmla="*/ 1290126 w 4897678"/>
              <a:gd name="connsiteY87" fmla="*/ 68981 h 6858000"/>
              <a:gd name="connsiteX88" fmla="*/ 1481070 w 4897678"/>
              <a:gd name="connsiteY88" fmla="*/ 69025 h 6858000"/>
              <a:gd name="connsiteX89" fmla="*/ 1319538 w 4897678"/>
              <a:gd name="connsiteY89" fmla="*/ 13130 h 6858000"/>
              <a:gd name="connsiteX90" fmla="*/ 1321253 w 4897678"/>
              <a:gd name="connsiteY90" fmla="*/ 0 h 6858000"/>
              <a:gd name="connsiteX0" fmla="*/ 1321253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63659 w 4897678"/>
              <a:gd name="connsiteY81" fmla="*/ 600848 h 6858000"/>
              <a:gd name="connsiteX82" fmla="*/ 1357066 w 4897678"/>
              <a:gd name="connsiteY82" fmla="*/ 530653 h 6858000"/>
              <a:gd name="connsiteX83" fmla="*/ 1349802 w 4897678"/>
              <a:gd name="connsiteY83" fmla="*/ 431787 h 6858000"/>
              <a:gd name="connsiteX84" fmla="*/ 1384212 w 4897678"/>
              <a:gd name="connsiteY84" fmla="*/ 334926 h 6858000"/>
              <a:gd name="connsiteX85" fmla="*/ 1442766 w 4897678"/>
              <a:gd name="connsiteY85" fmla="*/ 236597 h 6858000"/>
              <a:gd name="connsiteX86" fmla="*/ 1470206 w 4897678"/>
              <a:gd name="connsiteY86" fmla="*/ 182099 h 6858000"/>
              <a:gd name="connsiteX87" fmla="*/ 1462879 w 4897678"/>
              <a:gd name="connsiteY87" fmla="*/ 128551 h 6858000"/>
              <a:gd name="connsiteX88" fmla="*/ 1481070 w 4897678"/>
              <a:gd name="connsiteY88" fmla="*/ 69025 h 6858000"/>
              <a:gd name="connsiteX89" fmla="*/ 1319538 w 4897678"/>
              <a:gd name="connsiteY89" fmla="*/ 13130 h 6858000"/>
              <a:gd name="connsiteX90" fmla="*/ 1321253 w 4897678"/>
              <a:gd name="connsiteY90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63659 w 4897678"/>
              <a:gd name="connsiteY81" fmla="*/ 600848 h 6858000"/>
              <a:gd name="connsiteX82" fmla="*/ 1357066 w 4897678"/>
              <a:gd name="connsiteY82" fmla="*/ 530653 h 6858000"/>
              <a:gd name="connsiteX83" fmla="*/ 1349802 w 4897678"/>
              <a:gd name="connsiteY83" fmla="*/ 431787 h 6858000"/>
              <a:gd name="connsiteX84" fmla="*/ 1384212 w 4897678"/>
              <a:gd name="connsiteY84" fmla="*/ 334926 h 6858000"/>
              <a:gd name="connsiteX85" fmla="*/ 1442766 w 4897678"/>
              <a:gd name="connsiteY85" fmla="*/ 236597 h 6858000"/>
              <a:gd name="connsiteX86" fmla="*/ 1470206 w 4897678"/>
              <a:gd name="connsiteY86" fmla="*/ 182099 h 6858000"/>
              <a:gd name="connsiteX87" fmla="*/ 1462879 w 4897678"/>
              <a:gd name="connsiteY87" fmla="*/ 128551 h 6858000"/>
              <a:gd name="connsiteX88" fmla="*/ 1481070 w 4897678"/>
              <a:gd name="connsiteY88" fmla="*/ 69025 h 6858000"/>
              <a:gd name="connsiteX89" fmla="*/ 1319538 w 4897678"/>
              <a:gd name="connsiteY89" fmla="*/ 13130 h 6858000"/>
              <a:gd name="connsiteX90" fmla="*/ 1553576 w 4897678"/>
              <a:gd name="connsiteY90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63659 w 4897678"/>
              <a:gd name="connsiteY81" fmla="*/ 600848 h 6858000"/>
              <a:gd name="connsiteX82" fmla="*/ 1357066 w 4897678"/>
              <a:gd name="connsiteY82" fmla="*/ 530653 h 6858000"/>
              <a:gd name="connsiteX83" fmla="*/ 1349802 w 4897678"/>
              <a:gd name="connsiteY83" fmla="*/ 431787 h 6858000"/>
              <a:gd name="connsiteX84" fmla="*/ 1384212 w 4897678"/>
              <a:gd name="connsiteY84" fmla="*/ 334926 h 6858000"/>
              <a:gd name="connsiteX85" fmla="*/ 1442766 w 4897678"/>
              <a:gd name="connsiteY85" fmla="*/ 236597 h 6858000"/>
              <a:gd name="connsiteX86" fmla="*/ 1470206 w 4897678"/>
              <a:gd name="connsiteY86" fmla="*/ 182099 h 6858000"/>
              <a:gd name="connsiteX87" fmla="*/ 1462879 w 4897678"/>
              <a:gd name="connsiteY87" fmla="*/ 128551 h 6858000"/>
              <a:gd name="connsiteX88" fmla="*/ 1481070 w 4897678"/>
              <a:gd name="connsiteY88" fmla="*/ 69025 h 6858000"/>
              <a:gd name="connsiteX89" fmla="*/ 1504205 w 4897678"/>
              <a:gd name="connsiteY89" fmla="*/ 42915 h 6858000"/>
              <a:gd name="connsiteX90" fmla="*/ 1553576 w 4897678"/>
              <a:gd name="connsiteY90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63659 w 4897678"/>
              <a:gd name="connsiteY81" fmla="*/ 600848 h 6858000"/>
              <a:gd name="connsiteX82" fmla="*/ 1357066 w 4897678"/>
              <a:gd name="connsiteY82" fmla="*/ 530653 h 6858000"/>
              <a:gd name="connsiteX83" fmla="*/ 1373630 w 4897678"/>
              <a:gd name="connsiteY83" fmla="*/ 455615 h 6858000"/>
              <a:gd name="connsiteX84" fmla="*/ 1384212 w 4897678"/>
              <a:gd name="connsiteY84" fmla="*/ 334926 h 6858000"/>
              <a:gd name="connsiteX85" fmla="*/ 1442766 w 4897678"/>
              <a:gd name="connsiteY85" fmla="*/ 236597 h 6858000"/>
              <a:gd name="connsiteX86" fmla="*/ 1470206 w 4897678"/>
              <a:gd name="connsiteY86" fmla="*/ 182099 h 6858000"/>
              <a:gd name="connsiteX87" fmla="*/ 1462879 w 4897678"/>
              <a:gd name="connsiteY87" fmla="*/ 128551 h 6858000"/>
              <a:gd name="connsiteX88" fmla="*/ 1481070 w 4897678"/>
              <a:gd name="connsiteY88" fmla="*/ 69025 h 6858000"/>
              <a:gd name="connsiteX89" fmla="*/ 1504205 w 4897678"/>
              <a:gd name="connsiteY89" fmla="*/ 42915 h 6858000"/>
              <a:gd name="connsiteX90" fmla="*/ 1553576 w 4897678"/>
              <a:gd name="connsiteY90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63659 w 4897678"/>
              <a:gd name="connsiteY81" fmla="*/ 600848 h 6858000"/>
              <a:gd name="connsiteX82" fmla="*/ 1357066 w 4897678"/>
              <a:gd name="connsiteY82" fmla="*/ 530653 h 6858000"/>
              <a:gd name="connsiteX83" fmla="*/ 1373630 w 4897678"/>
              <a:gd name="connsiteY83" fmla="*/ 455615 h 6858000"/>
              <a:gd name="connsiteX84" fmla="*/ 1413997 w 4897678"/>
              <a:gd name="connsiteY84" fmla="*/ 334926 h 6858000"/>
              <a:gd name="connsiteX85" fmla="*/ 1442766 w 4897678"/>
              <a:gd name="connsiteY85" fmla="*/ 236597 h 6858000"/>
              <a:gd name="connsiteX86" fmla="*/ 1470206 w 4897678"/>
              <a:gd name="connsiteY86" fmla="*/ 182099 h 6858000"/>
              <a:gd name="connsiteX87" fmla="*/ 1462879 w 4897678"/>
              <a:gd name="connsiteY87" fmla="*/ 128551 h 6858000"/>
              <a:gd name="connsiteX88" fmla="*/ 1481070 w 4897678"/>
              <a:gd name="connsiteY88" fmla="*/ 69025 h 6858000"/>
              <a:gd name="connsiteX89" fmla="*/ 1504205 w 4897678"/>
              <a:gd name="connsiteY89" fmla="*/ 42915 h 6858000"/>
              <a:gd name="connsiteX90" fmla="*/ 1553576 w 4897678"/>
              <a:gd name="connsiteY90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916267 w 4897678"/>
              <a:gd name="connsiteY39" fmla="*/ 4639226 h 6858000"/>
              <a:gd name="connsiteX40" fmla="*/ 960970 w 4897678"/>
              <a:gd name="connsiteY40" fmla="*/ 4458968 h 6858000"/>
              <a:gd name="connsiteX41" fmla="*/ 974467 w 4897678"/>
              <a:gd name="connsiteY41" fmla="*/ 4400454 h 6858000"/>
              <a:gd name="connsiteX42" fmla="*/ 1019252 w 4897678"/>
              <a:gd name="connsiteY42" fmla="*/ 4326337 h 6858000"/>
              <a:gd name="connsiteX43" fmla="*/ 1097435 w 4897678"/>
              <a:gd name="connsiteY43" fmla="*/ 4004432 h 6858000"/>
              <a:gd name="connsiteX44" fmla="*/ 1115477 w 4897678"/>
              <a:gd name="connsiteY44" fmla="*/ 3887430 h 6858000"/>
              <a:gd name="connsiteX45" fmla="*/ 1129980 w 4897678"/>
              <a:gd name="connsiteY45" fmla="*/ 3841018 h 6858000"/>
              <a:gd name="connsiteX46" fmla="*/ 1128054 w 4897678"/>
              <a:gd name="connsiteY46" fmla="*/ 3833633 h 6858000"/>
              <a:gd name="connsiteX47" fmla="*/ 1144766 w 4897678"/>
              <a:gd name="connsiteY47" fmla="*/ 3703595 h 6858000"/>
              <a:gd name="connsiteX48" fmla="*/ 1146269 w 4897678"/>
              <a:gd name="connsiteY48" fmla="*/ 3675779 h 6858000"/>
              <a:gd name="connsiteX49" fmla="*/ 1145250 w 4897678"/>
              <a:gd name="connsiteY49" fmla="*/ 3673177 h 6858000"/>
              <a:gd name="connsiteX50" fmla="*/ 1145144 w 4897678"/>
              <a:gd name="connsiteY50" fmla="*/ 3399727 h 6858000"/>
              <a:gd name="connsiteX51" fmla="*/ 1153102 w 4897678"/>
              <a:gd name="connsiteY51" fmla="*/ 3022588 h 6858000"/>
              <a:gd name="connsiteX52" fmla="*/ 1187493 w 4897678"/>
              <a:gd name="connsiteY52" fmla="*/ 2780324 h 6858000"/>
              <a:gd name="connsiteX53" fmla="*/ 1174471 w 4897678"/>
              <a:gd name="connsiteY53" fmla="*/ 2636046 h 6858000"/>
              <a:gd name="connsiteX54" fmla="*/ 1173030 w 4897678"/>
              <a:gd name="connsiteY54" fmla="*/ 2517573 h 6858000"/>
              <a:gd name="connsiteX55" fmla="*/ 1179971 w 4897678"/>
              <a:gd name="connsiteY55" fmla="*/ 2259305 h 6858000"/>
              <a:gd name="connsiteX56" fmla="*/ 1180091 w 4897678"/>
              <a:gd name="connsiteY56" fmla="*/ 2154737 h 6858000"/>
              <a:gd name="connsiteX57" fmla="*/ 1173497 w 4897678"/>
              <a:gd name="connsiteY57" fmla="*/ 2118139 h 6858000"/>
              <a:gd name="connsiteX58" fmla="*/ 1168754 w 4897678"/>
              <a:gd name="connsiteY58" fmla="*/ 2064932 h 6858000"/>
              <a:gd name="connsiteX59" fmla="*/ 1175360 w 4897678"/>
              <a:gd name="connsiteY59" fmla="*/ 2031780 h 6858000"/>
              <a:gd name="connsiteX60" fmla="*/ 1175420 w 4897678"/>
              <a:gd name="connsiteY60" fmla="*/ 2025741 h 6858000"/>
              <a:gd name="connsiteX61" fmla="*/ 1192392 w 4897678"/>
              <a:gd name="connsiteY61" fmla="*/ 1985855 h 6858000"/>
              <a:gd name="connsiteX62" fmla="*/ 1240537 w 4897678"/>
              <a:gd name="connsiteY62" fmla="*/ 1810891 h 6858000"/>
              <a:gd name="connsiteX63" fmla="*/ 1262324 w 4897678"/>
              <a:gd name="connsiteY63" fmla="*/ 1680343 h 6858000"/>
              <a:gd name="connsiteX64" fmla="*/ 1264475 w 4897678"/>
              <a:gd name="connsiteY64" fmla="*/ 1634781 h 6858000"/>
              <a:gd name="connsiteX65" fmla="*/ 1268425 w 4897678"/>
              <a:gd name="connsiteY65" fmla="*/ 1558391 h 6858000"/>
              <a:gd name="connsiteX66" fmla="*/ 1263100 w 4897678"/>
              <a:gd name="connsiteY66" fmla="*/ 1489998 h 6858000"/>
              <a:gd name="connsiteX67" fmla="*/ 1286195 w 4897678"/>
              <a:gd name="connsiteY67" fmla="*/ 1421105 h 6858000"/>
              <a:gd name="connsiteX68" fmla="*/ 1298315 w 4897678"/>
              <a:gd name="connsiteY68" fmla="*/ 1361656 h 6858000"/>
              <a:gd name="connsiteX69" fmla="*/ 1294008 w 4897678"/>
              <a:gd name="connsiteY69" fmla="*/ 1357170 h 6858000"/>
              <a:gd name="connsiteX70" fmla="*/ 1295031 w 4897678"/>
              <a:gd name="connsiteY70" fmla="*/ 1349556 h 6858000"/>
              <a:gd name="connsiteX71" fmla="*/ 1301170 w 4897678"/>
              <a:gd name="connsiteY71" fmla="*/ 1345177 h 6858000"/>
              <a:gd name="connsiteX72" fmla="*/ 1337115 w 4897678"/>
              <a:gd name="connsiteY72" fmla="*/ 1249089 h 6858000"/>
              <a:gd name="connsiteX73" fmla="*/ 1335308 w 4897678"/>
              <a:gd name="connsiteY73" fmla="*/ 1164961 h 6858000"/>
              <a:gd name="connsiteX74" fmla="*/ 1365049 w 4897678"/>
              <a:gd name="connsiteY74" fmla="*/ 1102487 h 6858000"/>
              <a:gd name="connsiteX75" fmla="*/ 1380977 w 4897678"/>
              <a:gd name="connsiteY75" fmla="*/ 1051638 h 6858000"/>
              <a:gd name="connsiteX76" fmla="*/ 1360650 w 4897678"/>
              <a:gd name="connsiteY76" fmla="*/ 950605 h 6858000"/>
              <a:gd name="connsiteX77" fmla="*/ 1321700 w 4897678"/>
              <a:gd name="connsiteY77" fmla="*/ 890133 h 6858000"/>
              <a:gd name="connsiteX78" fmla="*/ 1306943 w 4897678"/>
              <a:gd name="connsiteY78" fmla="*/ 779617 h 6858000"/>
              <a:gd name="connsiteX79" fmla="*/ 1304115 w 4897678"/>
              <a:gd name="connsiteY79" fmla="*/ 737583 h 6858000"/>
              <a:gd name="connsiteX80" fmla="*/ 1363659 w 4897678"/>
              <a:gd name="connsiteY80" fmla="*/ 600848 h 6858000"/>
              <a:gd name="connsiteX81" fmla="*/ 1357066 w 4897678"/>
              <a:gd name="connsiteY81" fmla="*/ 530653 h 6858000"/>
              <a:gd name="connsiteX82" fmla="*/ 1373630 w 4897678"/>
              <a:gd name="connsiteY82" fmla="*/ 455615 h 6858000"/>
              <a:gd name="connsiteX83" fmla="*/ 1413997 w 4897678"/>
              <a:gd name="connsiteY83" fmla="*/ 334926 h 6858000"/>
              <a:gd name="connsiteX84" fmla="*/ 1442766 w 4897678"/>
              <a:gd name="connsiteY84" fmla="*/ 236597 h 6858000"/>
              <a:gd name="connsiteX85" fmla="*/ 1470206 w 4897678"/>
              <a:gd name="connsiteY85" fmla="*/ 182099 h 6858000"/>
              <a:gd name="connsiteX86" fmla="*/ 1462879 w 4897678"/>
              <a:gd name="connsiteY86" fmla="*/ 128551 h 6858000"/>
              <a:gd name="connsiteX87" fmla="*/ 1481070 w 4897678"/>
              <a:gd name="connsiteY87" fmla="*/ 69025 h 6858000"/>
              <a:gd name="connsiteX88" fmla="*/ 1504205 w 4897678"/>
              <a:gd name="connsiteY88" fmla="*/ 42915 h 6858000"/>
              <a:gd name="connsiteX89" fmla="*/ 1553576 w 4897678"/>
              <a:gd name="connsiteY89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779657 w 4897678"/>
              <a:gd name="connsiteY37" fmla="*/ 5057680 h 6858000"/>
              <a:gd name="connsiteX38" fmla="*/ 916267 w 4897678"/>
              <a:gd name="connsiteY38" fmla="*/ 4639226 h 6858000"/>
              <a:gd name="connsiteX39" fmla="*/ 960970 w 4897678"/>
              <a:gd name="connsiteY39" fmla="*/ 4458968 h 6858000"/>
              <a:gd name="connsiteX40" fmla="*/ 974467 w 4897678"/>
              <a:gd name="connsiteY40" fmla="*/ 4400454 h 6858000"/>
              <a:gd name="connsiteX41" fmla="*/ 1019252 w 4897678"/>
              <a:gd name="connsiteY41" fmla="*/ 4326337 h 6858000"/>
              <a:gd name="connsiteX42" fmla="*/ 1097435 w 4897678"/>
              <a:gd name="connsiteY42" fmla="*/ 4004432 h 6858000"/>
              <a:gd name="connsiteX43" fmla="*/ 1115477 w 4897678"/>
              <a:gd name="connsiteY43" fmla="*/ 3887430 h 6858000"/>
              <a:gd name="connsiteX44" fmla="*/ 1129980 w 4897678"/>
              <a:gd name="connsiteY44" fmla="*/ 3841018 h 6858000"/>
              <a:gd name="connsiteX45" fmla="*/ 1128054 w 4897678"/>
              <a:gd name="connsiteY45" fmla="*/ 3833633 h 6858000"/>
              <a:gd name="connsiteX46" fmla="*/ 1144766 w 4897678"/>
              <a:gd name="connsiteY46" fmla="*/ 3703595 h 6858000"/>
              <a:gd name="connsiteX47" fmla="*/ 1146269 w 4897678"/>
              <a:gd name="connsiteY47" fmla="*/ 3675779 h 6858000"/>
              <a:gd name="connsiteX48" fmla="*/ 1145250 w 4897678"/>
              <a:gd name="connsiteY48" fmla="*/ 3673177 h 6858000"/>
              <a:gd name="connsiteX49" fmla="*/ 1145144 w 4897678"/>
              <a:gd name="connsiteY49" fmla="*/ 3399727 h 6858000"/>
              <a:gd name="connsiteX50" fmla="*/ 1153102 w 4897678"/>
              <a:gd name="connsiteY50" fmla="*/ 3022588 h 6858000"/>
              <a:gd name="connsiteX51" fmla="*/ 1187493 w 4897678"/>
              <a:gd name="connsiteY51" fmla="*/ 2780324 h 6858000"/>
              <a:gd name="connsiteX52" fmla="*/ 1174471 w 4897678"/>
              <a:gd name="connsiteY52" fmla="*/ 2636046 h 6858000"/>
              <a:gd name="connsiteX53" fmla="*/ 1173030 w 4897678"/>
              <a:gd name="connsiteY53" fmla="*/ 2517573 h 6858000"/>
              <a:gd name="connsiteX54" fmla="*/ 1179971 w 4897678"/>
              <a:gd name="connsiteY54" fmla="*/ 2259305 h 6858000"/>
              <a:gd name="connsiteX55" fmla="*/ 1180091 w 4897678"/>
              <a:gd name="connsiteY55" fmla="*/ 2154737 h 6858000"/>
              <a:gd name="connsiteX56" fmla="*/ 1173497 w 4897678"/>
              <a:gd name="connsiteY56" fmla="*/ 2118139 h 6858000"/>
              <a:gd name="connsiteX57" fmla="*/ 1168754 w 4897678"/>
              <a:gd name="connsiteY57" fmla="*/ 2064932 h 6858000"/>
              <a:gd name="connsiteX58" fmla="*/ 1175360 w 4897678"/>
              <a:gd name="connsiteY58" fmla="*/ 2031780 h 6858000"/>
              <a:gd name="connsiteX59" fmla="*/ 1175420 w 4897678"/>
              <a:gd name="connsiteY59" fmla="*/ 2025741 h 6858000"/>
              <a:gd name="connsiteX60" fmla="*/ 1192392 w 4897678"/>
              <a:gd name="connsiteY60" fmla="*/ 1985855 h 6858000"/>
              <a:gd name="connsiteX61" fmla="*/ 1240537 w 4897678"/>
              <a:gd name="connsiteY61" fmla="*/ 1810891 h 6858000"/>
              <a:gd name="connsiteX62" fmla="*/ 1262324 w 4897678"/>
              <a:gd name="connsiteY62" fmla="*/ 1680343 h 6858000"/>
              <a:gd name="connsiteX63" fmla="*/ 1264475 w 4897678"/>
              <a:gd name="connsiteY63" fmla="*/ 1634781 h 6858000"/>
              <a:gd name="connsiteX64" fmla="*/ 1268425 w 4897678"/>
              <a:gd name="connsiteY64" fmla="*/ 1558391 h 6858000"/>
              <a:gd name="connsiteX65" fmla="*/ 1263100 w 4897678"/>
              <a:gd name="connsiteY65" fmla="*/ 1489998 h 6858000"/>
              <a:gd name="connsiteX66" fmla="*/ 1286195 w 4897678"/>
              <a:gd name="connsiteY66" fmla="*/ 1421105 h 6858000"/>
              <a:gd name="connsiteX67" fmla="*/ 1298315 w 4897678"/>
              <a:gd name="connsiteY67" fmla="*/ 1361656 h 6858000"/>
              <a:gd name="connsiteX68" fmla="*/ 1294008 w 4897678"/>
              <a:gd name="connsiteY68" fmla="*/ 1357170 h 6858000"/>
              <a:gd name="connsiteX69" fmla="*/ 1295031 w 4897678"/>
              <a:gd name="connsiteY69" fmla="*/ 1349556 h 6858000"/>
              <a:gd name="connsiteX70" fmla="*/ 1301170 w 4897678"/>
              <a:gd name="connsiteY70" fmla="*/ 1345177 h 6858000"/>
              <a:gd name="connsiteX71" fmla="*/ 1337115 w 4897678"/>
              <a:gd name="connsiteY71" fmla="*/ 1249089 h 6858000"/>
              <a:gd name="connsiteX72" fmla="*/ 1335308 w 4897678"/>
              <a:gd name="connsiteY72" fmla="*/ 1164961 h 6858000"/>
              <a:gd name="connsiteX73" fmla="*/ 1365049 w 4897678"/>
              <a:gd name="connsiteY73" fmla="*/ 1102487 h 6858000"/>
              <a:gd name="connsiteX74" fmla="*/ 1380977 w 4897678"/>
              <a:gd name="connsiteY74" fmla="*/ 1051638 h 6858000"/>
              <a:gd name="connsiteX75" fmla="*/ 1360650 w 4897678"/>
              <a:gd name="connsiteY75" fmla="*/ 950605 h 6858000"/>
              <a:gd name="connsiteX76" fmla="*/ 1321700 w 4897678"/>
              <a:gd name="connsiteY76" fmla="*/ 890133 h 6858000"/>
              <a:gd name="connsiteX77" fmla="*/ 1306943 w 4897678"/>
              <a:gd name="connsiteY77" fmla="*/ 779617 h 6858000"/>
              <a:gd name="connsiteX78" fmla="*/ 1304115 w 4897678"/>
              <a:gd name="connsiteY78" fmla="*/ 737583 h 6858000"/>
              <a:gd name="connsiteX79" fmla="*/ 1363659 w 4897678"/>
              <a:gd name="connsiteY79" fmla="*/ 600848 h 6858000"/>
              <a:gd name="connsiteX80" fmla="*/ 1357066 w 4897678"/>
              <a:gd name="connsiteY80" fmla="*/ 530653 h 6858000"/>
              <a:gd name="connsiteX81" fmla="*/ 1373630 w 4897678"/>
              <a:gd name="connsiteY81" fmla="*/ 455615 h 6858000"/>
              <a:gd name="connsiteX82" fmla="*/ 1413997 w 4897678"/>
              <a:gd name="connsiteY82" fmla="*/ 334926 h 6858000"/>
              <a:gd name="connsiteX83" fmla="*/ 1442766 w 4897678"/>
              <a:gd name="connsiteY83" fmla="*/ 236597 h 6858000"/>
              <a:gd name="connsiteX84" fmla="*/ 1470206 w 4897678"/>
              <a:gd name="connsiteY84" fmla="*/ 182099 h 6858000"/>
              <a:gd name="connsiteX85" fmla="*/ 1462879 w 4897678"/>
              <a:gd name="connsiteY85" fmla="*/ 128551 h 6858000"/>
              <a:gd name="connsiteX86" fmla="*/ 1481070 w 4897678"/>
              <a:gd name="connsiteY86" fmla="*/ 69025 h 6858000"/>
              <a:gd name="connsiteX87" fmla="*/ 1504205 w 4897678"/>
              <a:gd name="connsiteY87" fmla="*/ 42915 h 6858000"/>
              <a:gd name="connsiteX88" fmla="*/ 1553576 w 4897678"/>
              <a:gd name="connsiteY88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916267 w 4897678"/>
              <a:gd name="connsiteY37" fmla="*/ 4639226 h 6858000"/>
              <a:gd name="connsiteX38" fmla="*/ 960970 w 4897678"/>
              <a:gd name="connsiteY38" fmla="*/ 4458968 h 6858000"/>
              <a:gd name="connsiteX39" fmla="*/ 974467 w 4897678"/>
              <a:gd name="connsiteY39" fmla="*/ 4400454 h 6858000"/>
              <a:gd name="connsiteX40" fmla="*/ 1019252 w 4897678"/>
              <a:gd name="connsiteY40" fmla="*/ 4326337 h 6858000"/>
              <a:gd name="connsiteX41" fmla="*/ 1097435 w 4897678"/>
              <a:gd name="connsiteY41" fmla="*/ 4004432 h 6858000"/>
              <a:gd name="connsiteX42" fmla="*/ 1115477 w 4897678"/>
              <a:gd name="connsiteY42" fmla="*/ 3887430 h 6858000"/>
              <a:gd name="connsiteX43" fmla="*/ 1129980 w 4897678"/>
              <a:gd name="connsiteY43" fmla="*/ 3841018 h 6858000"/>
              <a:gd name="connsiteX44" fmla="*/ 1128054 w 4897678"/>
              <a:gd name="connsiteY44" fmla="*/ 3833633 h 6858000"/>
              <a:gd name="connsiteX45" fmla="*/ 1144766 w 4897678"/>
              <a:gd name="connsiteY45" fmla="*/ 3703595 h 6858000"/>
              <a:gd name="connsiteX46" fmla="*/ 1146269 w 4897678"/>
              <a:gd name="connsiteY46" fmla="*/ 3675779 h 6858000"/>
              <a:gd name="connsiteX47" fmla="*/ 1145250 w 4897678"/>
              <a:gd name="connsiteY47" fmla="*/ 3673177 h 6858000"/>
              <a:gd name="connsiteX48" fmla="*/ 1145144 w 4897678"/>
              <a:gd name="connsiteY48" fmla="*/ 3399727 h 6858000"/>
              <a:gd name="connsiteX49" fmla="*/ 1153102 w 4897678"/>
              <a:gd name="connsiteY49" fmla="*/ 3022588 h 6858000"/>
              <a:gd name="connsiteX50" fmla="*/ 1187493 w 4897678"/>
              <a:gd name="connsiteY50" fmla="*/ 2780324 h 6858000"/>
              <a:gd name="connsiteX51" fmla="*/ 1174471 w 4897678"/>
              <a:gd name="connsiteY51" fmla="*/ 2636046 h 6858000"/>
              <a:gd name="connsiteX52" fmla="*/ 1173030 w 4897678"/>
              <a:gd name="connsiteY52" fmla="*/ 2517573 h 6858000"/>
              <a:gd name="connsiteX53" fmla="*/ 1179971 w 4897678"/>
              <a:gd name="connsiteY53" fmla="*/ 2259305 h 6858000"/>
              <a:gd name="connsiteX54" fmla="*/ 1180091 w 4897678"/>
              <a:gd name="connsiteY54" fmla="*/ 2154737 h 6858000"/>
              <a:gd name="connsiteX55" fmla="*/ 1173497 w 4897678"/>
              <a:gd name="connsiteY55" fmla="*/ 2118139 h 6858000"/>
              <a:gd name="connsiteX56" fmla="*/ 1168754 w 4897678"/>
              <a:gd name="connsiteY56" fmla="*/ 2064932 h 6858000"/>
              <a:gd name="connsiteX57" fmla="*/ 1175360 w 4897678"/>
              <a:gd name="connsiteY57" fmla="*/ 2031780 h 6858000"/>
              <a:gd name="connsiteX58" fmla="*/ 1175420 w 4897678"/>
              <a:gd name="connsiteY58" fmla="*/ 2025741 h 6858000"/>
              <a:gd name="connsiteX59" fmla="*/ 1192392 w 4897678"/>
              <a:gd name="connsiteY59" fmla="*/ 1985855 h 6858000"/>
              <a:gd name="connsiteX60" fmla="*/ 1240537 w 4897678"/>
              <a:gd name="connsiteY60" fmla="*/ 1810891 h 6858000"/>
              <a:gd name="connsiteX61" fmla="*/ 1262324 w 4897678"/>
              <a:gd name="connsiteY61" fmla="*/ 1680343 h 6858000"/>
              <a:gd name="connsiteX62" fmla="*/ 1264475 w 4897678"/>
              <a:gd name="connsiteY62" fmla="*/ 1634781 h 6858000"/>
              <a:gd name="connsiteX63" fmla="*/ 1268425 w 4897678"/>
              <a:gd name="connsiteY63" fmla="*/ 1558391 h 6858000"/>
              <a:gd name="connsiteX64" fmla="*/ 1263100 w 4897678"/>
              <a:gd name="connsiteY64" fmla="*/ 1489998 h 6858000"/>
              <a:gd name="connsiteX65" fmla="*/ 1286195 w 4897678"/>
              <a:gd name="connsiteY65" fmla="*/ 1421105 h 6858000"/>
              <a:gd name="connsiteX66" fmla="*/ 1298315 w 4897678"/>
              <a:gd name="connsiteY66" fmla="*/ 1361656 h 6858000"/>
              <a:gd name="connsiteX67" fmla="*/ 1294008 w 4897678"/>
              <a:gd name="connsiteY67" fmla="*/ 1357170 h 6858000"/>
              <a:gd name="connsiteX68" fmla="*/ 1295031 w 4897678"/>
              <a:gd name="connsiteY68" fmla="*/ 1349556 h 6858000"/>
              <a:gd name="connsiteX69" fmla="*/ 1301170 w 4897678"/>
              <a:gd name="connsiteY69" fmla="*/ 1345177 h 6858000"/>
              <a:gd name="connsiteX70" fmla="*/ 1337115 w 4897678"/>
              <a:gd name="connsiteY70" fmla="*/ 1249089 h 6858000"/>
              <a:gd name="connsiteX71" fmla="*/ 1335308 w 4897678"/>
              <a:gd name="connsiteY71" fmla="*/ 1164961 h 6858000"/>
              <a:gd name="connsiteX72" fmla="*/ 1365049 w 4897678"/>
              <a:gd name="connsiteY72" fmla="*/ 1102487 h 6858000"/>
              <a:gd name="connsiteX73" fmla="*/ 1380977 w 4897678"/>
              <a:gd name="connsiteY73" fmla="*/ 1051638 h 6858000"/>
              <a:gd name="connsiteX74" fmla="*/ 1360650 w 4897678"/>
              <a:gd name="connsiteY74" fmla="*/ 950605 h 6858000"/>
              <a:gd name="connsiteX75" fmla="*/ 1321700 w 4897678"/>
              <a:gd name="connsiteY75" fmla="*/ 890133 h 6858000"/>
              <a:gd name="connsiteX76" fmla="*/ 1306943 w 4897678"/>
              <a:gd name="connsiteY76" fmla="*/ 779617 h 6858000"/>
              <a:gd name="connsiteX77" fmla="*/ 1304115 w 4897678"/>
              <a:gd name="connsiteY77" fmla="*/ 737583 h 6858000"/>
              <a:gd name="connsiteX78" fmla="*/ 1363659 w 4897678"/>
              <a:gd name="connsiteY78" fmla="*/ 600848 h 6858000"/>
              <a:gd name="connsiteX79" fmla="*/ 1357066 w 4897678"/>
              <a:gd name="connsiteY79" fmla="*/ 530653 h 6858000"/>
              <a:gd name="connsiteX80" fmla="*/ 1373630 w 4897678"/>
              <a:gd name="connsiteY80" fmla="*/ 455615 h 6858000"/>
              <a:gd name="connsiteX81" fmla="*/ 1413997 w 4897678"/>
              <a:gd name="connsiteY81" fmla="*/ 334926 h 6858000"/>
              <a:gd name="connsiteX82" fmla="*/ 1442766 w 4897678"/>
              <a:gd name="connsiteY82" fmla="*/ 236597 h 6858000"/>
              <a:gd name="connsiteX83" fmla="*/ 1470206 w 4897678"/>
              <a:gd name="connsiteY83" fmla="*/ 182099 h 6858000"/>
              <a:gd name="connsiteX84" fmla="*/ 1462879 w 4897678"/>
              <a:gd name="connsiteY84" fmla="*/ 128551 h 6858000"/>
              <a:gd name="connsiteX85" fmla="*/ 1481070 w 4897678"/>
              <a:gd name="connsiteY85" fmla="*/ 69025 h 6858000"/>
              <a:gd name="connsiteX86" fmla="*/ 1504205 w 4897678"/>
              <a:gd name="connsiteY86" fmla="*/ 42915 h 6858000"/>
              <a:gd name="connsiteX87" fmla="*/ 1553576 w 4897678"/>
              <a:gd name="connsiteY87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739205 w 4897678"/>
              <a:gd name="connsiteY36" fmla="*/ 4844222 h 6858000"/>
              <a:gd name="connsiteX37" fmla="*/ 916267 w 4897678"/>
              <a:gd name="connsiteY37" fmla="*/ 4639226 h 6858000"/>
              <a:gd name="connsiteX38" fmla="*/ 960970 w 4897678"/>
              <a:gd name="connsiteY38" fmla="*/ 4458968 h 6858000"/>
              <a:gd name="connsiteX39" fmla="*/ 974467 w 4897678"/>
              <a:gd name="connsiteY39" fmla="*/ 4400454 h 6858000"/>
              <a:gd name="connsiteX40" fmla="*/ 1019252 w 4897678"/>
              <a:gd name="connsiteY40" fmla="*/ 4326337 h 6858000"/>
              <a:gd name="connsiteX41" fmla="*/ 1097435 w 4897678"/>
              <a:gd name="connsiteY41" fmla="*/ 4004432 h 6858000"/>
              <a:gd name="connsiteX42" fmla="*/ 1115477 w 4897678"/>
              <a:gd name="connsiteY42" fmla="*/ 3887430 h 6858000"/>
              <a:gd name="connsiteX43" fmla="*/ 1129980 w 4897678"/>
              <a:gd name="connsiteY43" fmla="*/ 3841018 h 6858000"/>
              <a:gd name="connsiteX44" fmla="*/ 1128054 w 4897678"/>
              <a:gd name="connsiteY44" fmla="*/ 3833633 h 6858000"/>
              <a:gd name="connsiteX45" fmla="*/ 1144766 w 4897678"/>
              <a:gd name="connsiteY45" fmla="*/ 3703595 h 6858000"/>
              <a:gd name="connsiteX46" fmla="*/ 1146269 w 4897678"/>
              <a:gd name="connsiteY46" fmla="*/ 3675779 h 6858000"/>
              <a:gd name="connsiteX47" fmla="*/ 1145250 w 4897678"/>
              <a:gd name="connsiteY47" fmla="*/ 3673177 h 6858000"/>
              <a:gd name="connsiteX48" fmla="*/ 1145144 w 4897678"/>
              <a:gd name="connsiteY48" fmla="*/ 3399727 h 6858000"/>
              <a:gd name="connsiteX49" fmla="*/ 1153102 w 4897678"/>
              <a:gd name="connsiteY49" fmla="*/ 3022588 h 6858000"/>
              <a:gd name="connsiteX50" fmla="*/ 1187493 w 4897678"/>
              <a:gd name="connsiteY50" fmla="*/ 2780324 h 6858000"/>
              <a:gd name="connsiteX51" fmla="*/ 1174471 w 4897678"/>
              <a:gd name="connsiteY51" fmla="*/ 2636046 h 6858000"/>
              <a:gd name="connsiteX52" fmla="*/ 1173030 w 4897678"/>
              <a:gd name="connsiteY52" fmla="*/ 2517573 h 6858000"/>
              <a:gd name="connsiteX53" fmla="*/ 1179971 w 4897678"/>
              <a:gd name="connsiteY53" fmla="*/ 2259305 h 6858000"/>
              <a:gd name="connsiteX54" fmla="*/ 1180091 w 4897678"/>
              <a:gd name="connsiteY54" fmla="*/ 2154737 h 6858000"/>
              <a:gd name="connsiteX55" fmla="*/ 1173497 w 4897678"/>
              <a:gd name="connsiteY55" fmla="*/ 2118139 h 6858000"/>
              <a:gd name="connsiteX56" fmla="*/ 1168754 w 4897678"/>
              <a:gd name="connsiteY56" fmla="*/ 2064932 h 6858000"/>
              <a:gd name="connsiteX57" fmla="*/ 1175360 w 4897678"/>
              <a:gd name="connsiteY57" fmla="*/ 2031780 h 6858000"/>
              <a:gd name="connsiteX58" fmla="*/ 1175420 w 4897678"/>
              <a:gd name="connsiteY58" fmla="*/ 2025741 h 6858000"/>
              <a:gd name="connsiteX59" fmla="*/ 1192392 w 4897678"/>
              <a:gd name="connsiteY59" fmla="*/ 1985855 h 6858000"/>
              <a:gd name="connsiteX60" fmla="*/ 1240537 w 4897678"/>
              <a:gd name="connsiteY60" fmla="*/ 1810891 h 6858000"/>
              <a:gd name="connsiteX61" fmla="*/ 1262324 w 4897678"/>
              <a:gd name="connsiteY61" fmla="*/ 1680343 h 6858000"/>
              <a:gd name="connsiteX62" fmla="*/ 1264475 w 4897678"/>
              <a:gd name="connsiteY62" fmla="*/ 1634781 h 6858000"/>
              <a:gd name="connsiteX63" fmla="*/ 1268425 w 4897678"/>
              <a:gd name="connsiteY63" fmla="*/ 1558391 h 6858000"/>
              <a:gd name="connsiteX64" fmla="*/ 1263100 w 4897678"/>
              <a:gd name="connsiteY64" fmla="*/ 1489998 h 6858000"/>
              <a:gd name="connsiteX65" fmla="*/ 1286195 w 4897678"/>
              <a:gd name="connsiteY65" fmla="*/ 1421105 h 6858000"/>
              <a:gd name="connsiteX66" fmla="*/ 1298315 w 4897678"/>
              <a:gd name="connsiteY66" fmla="*/ 1361656 h 6858000"/>
              <a:gd name="connsiteX67" fmla="*/ 1294008 w 4897678"/>
              <a:gd name="connsiteY67" fmla="*/ 1357170 h 6858000"/>
              <a:gd name="connsiteX68" fmla="*/ 1295031 w 4897678"/>
              <a:gd name="connsiteY68" fmla="*/ 1349556 h 6858000"/>
              <a:gd name="connsiteX69" fmla="*/ 1301170 w 4897678"/>
              <a:gd name="connsiteY69" fmla="*/ 1345177 h 6858000"/>
              <a:gd name="connsiteX70" fmla="*/ 1337115 w 4897678"/>
              <a:gd name="connsiteY70" fmla="*/ 1249089 h 6858000"/>
              <a:gd name="connsiteX71" fmla="*/ 1335308 w 4897678"/>
              <a:gd name="connsiteY71" fmla="*/ 1164961 h 6858000"/>
              <a:gd name="connsiteX72" fmla="*/ 1365049 w 4897678"/>
              <a:gd name="connsiteY72" fmla="*/ 1102487 h 6858000"/>
              <a:gd name="connsiteX73" fmla="*/ 1380977 w 4897678"/>
              <a:gd name="connsiteY73" fmla="*/ 1051638 h 6858000"/>
              <a:gd name="connsiteX74" fmla="*/ 1360650 w 4897678"/>
              <a:gd name="connsiteY74" fmla="*/ 950605 h 6858000"/>
              <a:gd name="connsiteX75" fmla="*/ 1321700 w 4897678"/>
              <a:gd name="connsiteY75" fmla="*/ 890133 h 6858000"/>
              <a:gd name="connsiteX76" fmla="*/ 1306943 w 4897678"/>
              <a:gd name="connsiteY76" fmla="*/ 779617 h 6858000"/>
              <a:gd name="connsiteX77" fmla="*/ 1304115 w 4897678"/>
              <a:gd name="connsiteY77" fmla="*/ 737583 h 6858000"/>
              <a:gd name="connsiteX78" fmla="*/ 1363659 w 4897678"/>
              <a:gd name="connsiteY78" fmla="*/ 600848 h 6858000"/>
              <a:gd name="connsiteX79" fmla="*/ 1357066 w 4897678"/>
              <a:gd name="connsiteY79" fmla="*/ 530653 h 6858000"/>
              <a:gd name="connsiteX80" fmla="*/ 1373630 w 4897678"/>
              <a:gd name="connsiteY80" fmla="*/ 455615 h 6858000"/>
              <a:gd name="connsiteX81" fmla="*/ 1413997 w 4897678"/>
              <a:gd name="connsiteY81" fmla="*/ 334926 h 6858000"/>
              <a:gd name="connsiteX82" fmla="*/ 1442766 w 4897678"/>
              <a:gd name="connsiteY82" fmla="*/ 236597 h 6858000"/>
              <a:gd name="connsiteX83" fmla="*/ 1470206 w 4897678"/>
              <a:gd name="connsiteY83" fmla="*/ 182099 h 6858000"/>
              <a:gd name="connsiteX84" fmla="*/ 1462879 w 4897678"/>
              <a:gd name="connsiteY84" fmla="*/ 128551 h 6858000"/>
              <a:gd name="connsiteX85" fmla="*/ 1481070 w 4897678"/>
              <a:gd name="connsiteY85" fmla="*/ 69025 h 6858000"/>
              <a:gd name="connsiteX86" fmla="*/ 1504205 w 4897678"/>
              <a:gd name="connsiteY86" fmla="*/ 42915 h 6858000"/>
              <a:gd name="connsiteX87" fmla="*/ 1553576 w 4897678"/>
              <a:gd name="connsiteY87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604868 w 4897678"/>
              <a:gd name="connsiteY35" fmla="*/ 4966224 h 6858000"/>
              <a:gd name="connsiteX36" fmla="*/ 739205 w 4897678"/>
              <a:gd name="connsiteY36" fmla="*/ 4844222 h 6858000"/>
              <a:gd name="connsiteX37" fmla="*/ 916267 w 4897678"/>
              <a:gd name="connsiteY37" fmla="*/ 4639226 h 6858000"/>
              <a:gd name="connsiteX38" fmla="*/ 960970 w 4897678"/>
              <a:gd name="connsiteY38" fmla="*/ 4458968 h 6858000"/>
              <a:gd name="connsiteX39" fmla="*/ 974467 w 4897678"/>
              <a:gd name="connsiteY39" fmla="*/ 4400454 h 6858000"/>
              <a:gd name="connsiteX40" fmla="*/ 1019252 w 4897678"/>
              <a:gd name="connsiteY40" fmla="*/ 4326337 h 6858000"/>
              <a:gd name="connsiteX41" fmla="*/ 1097435 w 4897678"/>
              <a:gd name="connsiteY41" fmla="*/ 4004432 h 6858000"/>
              <a:gd name="connsiteX42" fmla="*/ 1115477 w 4897678"/>
              <a:gd name="connsiteY42" fmla="*/ 3887430 h 6858000"/>
              <a:gd name="connsiteX43" fmla="*/ 1129980 w 4897678"/>
              <a:gd name="connsiteY43" fmla="*/ 3841018 h 6858000"/>
              <a:gd name="connsiteX44" fmla="*/ 1128054 w 4897678"/>
              <a:gd name="connsiteY44" fmla="*/ 3833633 h 6858000"/>
              <a:gd name="connsiteX45" fmla="*/ 1144766 w 4897678"/>
              <a:gd name="connsiteY45" fmla="*/ 3703595 h 6858000"/>
              <a:gd name="connsiteX46" fmla="*/ 1146269 w 4897678"/>
              <a:gd name="connsiteY46" fmla="*/ 3675779 h 6858000"/>
              <a:gd name="connsiteX47" fmla="*/ 1145250 w 4897678"/>
              <a:gd name="connsiteY47" fmla="*/ 3673177 h 6858000"/>
              <a:gd name="connsiteX48" fmla="*/ 1145144 w 4897678"/>
              <a:gd name="connsiteY48" fmla="*/ 3399727 h 6858000"/>
              <a:gd name="connsiteX49" fmla="*/ 1153102 w 4897678"/>
              <a:gd name="connsiteY49" fmla="*/ 3022588 h 6858000"/>
              <a:gd name="connsiteX50" fmla="*/ 1187493 w 4897678"/>
              <a:gd name="connsiteY50" fmla="*/ 2780324 h 6858000"/>
              <a:gd name="connsiteX51" fmla="*/ 1174471 w 4897678"/>
              <a:gd name="connsiteY51" fmla="*/ 2636046 h 6858000"/>
              <a:gd name="connsiteX52" fmla="*/ 1173030 w 4897678"/>
              <a:gd name="connsiteY52" fmla="*/ 2517573 h 6858000"/>
              <a:gd name="connsiteX53" fmla="*/ 1179971 w 4897678"/>
              <a:gd name="connsiteY53" fmla="*/ 2259305 h 6858000"/>
              <a:gd name="connsiteX54" fmla="*/ 1180091 w 4897678"/>
              <a:gd name="connsiteY54" fmla="*/ 2154737 h 6858000"/>
              <a:gd name="connsiteX55" fmla="*/ 1173497 w 4897678"/>
              <a:gd name="connsiteY55" fmla="*/ 2118139 h 6858000"/>
              <a:gd name="connsiteX56" fmla="*/ 1168754 w 4897678"/>
              <a:gd name="connsiteY56" fmla="*/ 2064932 h 6858000"/>
              <a:gd name="connsiteX57" fmla="*/ 1175360 w 4897678"/>
              <a:gd name="connsiteY57" fmla="*/ 2031780 h 6858000"/>
              <a:gd name="connsiteX58" fmla="*/ 1175420 w 4897678"/>
              <a:gd name="connsiteY58" fmla="*/ 2025741 h 6858000"/>
              <a:gd name="connsiteX59" fmla="*/ 1192392 w 4897678"/>
              <a:gd name="connsiteY59" fmla="*/ 1985855 h 6858000"/>
              <a:gd name="connsiteX60" fmla="*/ 1240537 w 4897678"/>
              <a:gd name="connsiteY60" fmla="*/ 1810891 h 6858000"/>
              <a:gd name="connsiteX61" fmla="*/ 1262324 w 4897678"/>
              <a:gd name="connsiteY61" fmla="*/ 1680343 h 6858000"/>
              <a:gd name="connsiteX62" fmla="*/ 1264475 w 4897678"/>
              <a:gd name="connsiteY62" fmla="*/ 1634781 h 6858000"/>
              <a:gd name="connsiteX63" fmla="*/ 1268425 w 4897678"/>
              <a:gd name="connsiteY63" fmla="*/ 1558391 h 6858000"/>
              <a:gd name="connsiteX64" fmla="*/ 1263100 w 4897678"/>
              <a:gd name="connsiteY64" fmla="*/ 1489998 h 6858000"/>
              <a:gd name="connsiteX65" fmla="*/ 1286195 w 4897678"/>
              <a:gd name="connsiteY65" fmla="*/ 1421105 h 6858000"/>
              <a:gd name="connsiteX66" fmla="*/ 1298315 w 4897678"/>
              <a:gd name="connsiteY66" fmla="*/ 1361656 h 6858000"/>
              <a:gd name="connsiteX67" fmla="*/ 1294008 w 4897678"/>
              <a:gd name="connsiteY67" fmla="*/ 1357170 h 6858000"/>
              <a:gd name="connsiteX68" fmla="*/ 1295031 w 4897678"/>
              <a:gd name="connsiteY68" fmla="*/ 1349556 h 6858000"/>
              <a:gd name="connsiteX69" fmla="*/ 1301170 w 4897678"/>
              <a:gd name="connsiteY69" fmla="*/ 1345177 h 6858000"/>
              <a:gd name="connsiteX70" fmla="*/ 1337115 w 4897678"/>
              <a:gd name="connsiteY70" fmla="*/ 1249089 h 6858000"/>
              <a:gd name="connsiteX71" fmla="*/ 1335308 w 4897678"/>
              <a:gd name="connsiteY71" fmla="*/ 1164961 h 6858000"/>
              <a:gd name="connsiteX72" fmla="*/ 1365049 w 4897678"/>
              <a:gd name="connsiteY72" fmla="*/ 1102487 h 6858000"/>
              <a:gd name="connsiteX73" fmla="*/ 1380977 w 4897678"/>
              <a:gd name="connsiteY73" fmla="*/ 1051638 h 6858000"/>
              <a:gd name="connsiteX74" fmla="*/ 1360650 w 4897678"/>
              <a:gd name="connsiteY74" fmla="*/ 950605 h 6858000"/>
              <a:gd name="connsiteX75" fmla="*/ 1321700 w 4897678"/>
              <a:gd name="connsiteY75" fmla="*/ 890133 h 6858000"/>
              <a:gd name="connsiteX76" fmla="*/ 1306943 w 4897678"/>
              <a:gd name="connsiteY76" fmla="*/ 779617 h 6858000"/>
              <a:gd name="connsiteX77" fmla="*/ 1304115 w 4897678"/>
              <a:gd name="connsiteY77" fmla="*/ 737583 h 6858000"/>
              <a:gd name="connsiteX78" fmla="*/ 1363659 w 4897678"/>
              <a:gd name="connsiteY78" fmla="*/ 600848 h 6858000"/>
              <a:gd name="connsiteX79" fmla="*/ 1357066 w 4897678"/>
              <a:gd name="connsiteY79" fmla="*/ 530653 h 6858000"/>
              <a:gd name="connsiteX80" fmla="*/ 1373630 w 4897678"/>
              <a:gd name="connsiteY80" fmla="*/ 455615 h 6858000"/>
              <a:gd name="connsiteX81" fmla="*/ 1413997 w 4897678"/>
              <a:gd name="connsiteY81" fmla="*/ 334926 h 6858000"/>
              <a:gd name="connsiteX82" fmla="*/ 1442766 w 4897678"/>
              <a:gd name="connsiteY82" fmla="*/ 236597 h 6858000"/>
              <a:gd name="connsiteX83" fmla="*/ 1470206 w 4897678"/>
              <a:gd name="connsiteY83" fmla="*/ 182099 h 6858000"/>
              <a:gd name="connsiteX84" fmla="*/ 1462879 w 4897678"/>
              <a:gd name="connsiteY84" fmla="*/ 128551 h 6858000"/>
              <a:gd name="connsiteX85" fmla="*/ 1481070 w 4897678"/>
              <a:gd name="connsiteY85" fmla="*/ 69025 h 6858000"/>
              <a:gd name="connsiteX86" fmla="*/ 1504205 w 4897678"/>
              <a:gd name="connsiteY86" fmla="*/ 42915 h 6858000"/>
              <a:gd name="connsiteX87" fmla="*/ 1553576 w 4897678"/>
              <a:gd name="connsiteY87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76460 w 4897678"/>
              <a:gd name="connsiteY28" fmla="*/ 5308801 h 6858000"/>
              <a:gd name="connsiteX29" fmla="*/ 378745 w 4897678"/>
              <a:gd name="connsiteY29" fmla="*/ 5296204 h 6858000"/>
              <a:gd name="connsiteX30" fmla="*/ 402007 w 4897678"/>
              <a:gd name="connsiteY30" fmla="*/ 5241278 h 6858000"/>
              <a:gd name="connsiteX31" fmla="*/ 410672 w 4897678"/>
              <a:gd name="connsiteY31" fmla="*/ 5231022 h 6858000"/>
              <a:gd name="connsiteX32" fmla="*/ 442663 w 4897678"/>
              <a:gd name="connsiteY32" fmla="*/ 5192994 h 6858000"/>
              <a:gd name="connsiteX33" fmla="*/ 488625 w 4897678"/>
              <a:gd name="connsiteY33" fmla="*/ 5065268 h 6858000"/>
              <a:gd name="connsiteX34" fmla="*/ 604868 w 4897678"/>
              <a:gd name="connsiteY34" fmla="*/ 4966224 h 6858000"/>
              <a:gd name="connsiteX35" fmla="*/ 739205 w 4897678"/>
              <a:gd name="connsiteY35" fmla="*/ 4844222 h 6858000"/>
              <a:gd name="connsiteX36" fmla="*/ 916267 w 4897678"/>
              <a:gd name="connsiteY36" fmla="*/ 4639226 h 6858000"/>
              <a:gd name="connsiteX37" fmla="*/ 960970 w 4897678"/>
              <a:gd name="connsiteY37" fmla="*/ 4458968 h 6858000"/>
              <a:gd name="connsiteX38" fmla="*/ 974467 w 4897678"/>
              <a:gd name="connsiteY38" fmla="*/ 4400454 h 6858000"/>
              <a:gd name="connsiteX39" fmla="*/ 1019252 w 4897678"/>
              <a:gd name="connsiteY39" fmla="*/ 4326337 h 6858000"/>
              <a:gd name="connsiteX40" fmla="*/ 1097435 w 4897678"/>
              <a:gd name="connsiteY40" fmla="*/ 4004432 h 6858000"/>
              <a:gd name="connsiteX41" fmla="*/ 1115477 w 4897678"/>
              <a:gd name="connsiteY41" fmla="*/ 3887430 h 6858000"/>
              <a:gd name="connsiteX42" fmla="*/ 1129980 w 4897678"/>
              <a:gd name="connsiteY42" fmla="*/ 3841018 h 6858000"/>
              <a:gd name="connsiteX43" fmla="*/ 1128054 w 4897678"/>
              <a:gd name="connsiteY43" fmla="*/ 3833633 h 6858000"/>
              <a:gd name="connsiteX44" fmla="*/ 1144766 w 4897678"/>
              <a:gd name="connsiteY44" fmla="*/ 3703595 h 6858000"/>
              <a:gd name="connsiteX45" fmla="*/ 1146269 w 4897678"/>
              <a:gd name="connsiteY45" fmla="*/ 3675779 h 6858000"/>
              <a:gd name="connsiteX46" fmla="*/ 1145250 w 4897678"/>
              <a:gd name="connsiteY46" fmla="*/ 3673177 h 6858000"/>
              <a:gd name="connsiteX47" fmla="*/ 1145144 w 4897678"/>
              <a:gd name="connsiteY47" fmla="*/ 3399727 h 6858000"/>
              <a:gd name="connsiteX48" fmla="*/ 1153102 w 4897678"/>
              <a:gd name="connsiteY48" fmla="*/ 3022588 h 6858000"/>
              <a:gd name="connsiteX49" fmla="*/ 1187493 w 4897678"/>
              <a:gd name="connsiteY49" fmla="*/ 2780324 h 6858000"/>
              <a:gd name="connsiteX50" fmla="*/ 1174471 w 4897678"/>
              <a:gd name="connsiteY50" fmla="*/ 2636046 h 6858000"/>
              <a:gd name="connsiteX51" fmla="*/ 1173030 w 4897678"/>
              <a:gd name="connsiteY51" fmla="*/ 2517573 h 6858000"/>
              <a:gd name="connsiteX52" fmla="*/ 1179971 w 4897678"/>
              <a:gd name="connsiteY52" fmla="*/ 2259305 h 6858000"/>
              <a:gd name="connsiteX53" fmla="*/ 1180091 w 4897678"/>
              <a:gd name="connsiteY53" fmla="*/ 2154737 h 6858000"/>
              <a:gd name="connsiteX54" fmla="*/ 1173497 w 4897678"/>
              <a:gd name="connsiteY54" fmla="*/ 2118139 h 6858000"/>
              <a:gd name="connsiteX55" fmla="*/ 1168754 w 4897678"/>
              <a:gd name="connsiteY55" fmla="*/ 2064932 h 6858000"/>
              <a:gd name="connsiteX56" fmla="*/ 1175360 w 4897678"/>
              <a:gd name="connsiteY56" fmla="*/ 2031780 h 6858000"/>
              <a:gd name="connsiteX57" fmla="*/ 1175420 w 4897678"/>
              <a:gd name="connsiteY57" fmla="*/ 2025741 h 6858000"/>
              <a:gd name="connsiteX58" fmla="*/ 1192392 w 4897678"/>
              <a:gd name="connsiteY58" fmla="*/ 1985855 h 6858000"/>
              <a:gd name="connsiteX59" fmla="*/ 1240537 w 4897678"/>
              <a:gd name="connsiteY59" fmla="*/ 1810891 h 6858000"/>
              <a:gd name="connsiteX60" fmla="*/ 1262324 w 4897678"/>
              <a:gd name="connsiteY60" fmla="*/ 1680343 h 6858000"/>
              <a:gd name="connsiteX61" fmla="*/ 1264475 w 4897678"/>
              <a:gd name="connsiteY61" fmla="*/ 1634781 h 6858000"/>
              <a:gd name="connsiteX62" fmla="*/ 1268425 w 4897678"/>
              <a:gd name="connsiteY62" fmla="*/ 1558391 h 6858000"/>
              <a:gd name="connsiteX63" fmla="*/ 1263100 w 4897678"/>
              <a:gd name="connsiteY63" fmla="*/ 1489998 h 6858000"/>
              <a:gd name="connsiteX64" fmla="*/ 1286195 w 4897678"/>
              <a:gd name="connsiteY64" fmla="*/ 1421105 h 6858000"/>
              <a:gd name="connsiteX65" fmla="*/ 1298315 w 4897678"/>
              <a:gd name="connsiteY65" fmla="*/ 1361656 h 6858000"/>
              <a:gd name="connsiteX66" fmla="*/ 1294008 w 4897678"/>
              <a:gd name="connsiteY66" fmla="*/ 1357170 h 6858000"/>
              <a:gd name="connsiteX67" fmla="*/ 1295031 w 4897678"/>
              <a:gd name="connsiteY67" fmla="*/ 1349556 h 6858000"/>
              <a:gd name="connsiteX68" fmla="*/ 1301170 w 4897678"/>
              <a:gd name="connsiteY68" fmla="*/ 1345177 h 6858000"/>
              <a:gd name="connsiteX69" fmla="*/ 1337115 w 4897678"/>
              <a:gd name="connsiteY69" fmla="*/ 1249089 h 6858000"/>
              <a:gd name="connsiteX70" fmla="*/ 1335308 w 4897678"/>
              <a:gd name="connsiteY70" fmla="*/ 1164961 h 6858000"/>
              <a:gd name="connsiteX71" fmla="*/ 1365049 w 4897678"/>
              <a:gd name="connsiteY71" fmla="*/ 1102487 h 6858000"/>
              <a:gd name="connsiteX72" fmla="*/ 1380977 w 4897678"/>
              <a:gd name="connsiteY72" fmla="*/ 1051638 h 6858000"/>
              <a:gd name="connsiteX73" fmla="*/ 1360650 w 4897678"/>
              <a:gd name="connsiteY73" fmla="*/ 950605 h 6858000"/>
              <a:gd name="connsiteX74" fmla="*/ 1321700 w 4897678"/>
              <a:gd name="connsiteY74" fmla="*/ 890133 h 6858000"/>
              <a:gd name="connsiteX75" fmla="*/ 1306943 w 4897678"/>
              <a:gd name="connsiteY75" fmla="*/ 779617 h 6858000"/>
              <a:gd name="connsiteX76" fmla="*/ 1304115 w 4897678"/>
              <a:gd name="connsiteY76" fmla="*/ 737583 h 6858000"/>
              <a:gd name="connsiteX77" fmla="*/ 1363659 w 4897678"/>
              <a:gd name="connsiteY77" fmla="*/ 600848 h 6858000"/>
              <a:gd name="connsiteX78" fmla="*/ 1357066 w 4897678"/>
              <a:gd name="connsiteY78" fmla="*/ 530653 h 6858000"/>
              <a:gd name="connsiteX79" fmla="*/ 1373630 w 4897678"/>
              <a:gd name="connsiteY79" fmla="*/ 455615 h 6858000"/>
              <a:gd name="connsiteX80" fmla="*/ 1413997 w 4897678"/>
              <a:gd name="connsiteY80" fmla="*/ 334926 h 6858000"/>
              <a:gd name="connsiteX81" fmla="*/ 1442766 w 4897678"/>
              <a:gd name="connsiteY81" fmla="*/ 236597 h 6858000"/>
              <a:gd name="connsiteX82" fmla="*/ 1470206 w 4897678"/>
              <a:gd name="connsiteY82" fmla="*/ 182099 h 6858000"/>
              <a:gd name="connsiteX83" fmla="*/ 1462879 w 4897678"/>
              <a:gd name="connsiteY83" fmla="*/ 128551 h 6858000"/>
              <a:gd name="connsiteX84" fmla="*/ 1481070 w 4897678"/>
              <a:gd name="connsiteY84" fmla="*/ 69025 h 6858000"/>
              <a:gd name="connsiteX85" fmla="*/ 1504205 w 4897678"/>
              <a:gd name="connsiteY85" fmla="*/ 42915 h 6858000"/>
              <a:gd name="connsiteX86" fmla="*/ 1553576 w 4897678"/>
              <a:gd name="connsiteY86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76460 w 4897678"/>
              <a:gd name="connsiteY28" fmla="*/ 5308801 h 6858000"/>
              <a:gd name="connsiteX29" fmla="*/ 402007 w 4897678"/>
              <a:gd name="connsiteY29" fmla="*/ 5241278 h 6858000"/>
              <a:gd name="connsiteX30" fmla="*/ 410672 w 4897678"/>
              <a:gd name="connsiteY30" fmla="*/ 5231022 h 6858000"/>
              <a:gd name="connsiteX31" fmla="*/ 442663 w 4897678"/>
              <a:gd name="connsiteY31" fmla="*/ 5192994 h 6858000"/>
              <a:gd name="connsiteX32" fmla="*/ 488625 w 4897678"/>
              <a:gd name="connsiteY32" fmla="*/ 5065268 h 6858000"/>
              <a:gd name="connsiteX33" fmla="*/ 604868 w 4897678"/>
              <a:gd name="connsiteY33" fmla="*/ 4966224 h 6858000"/>
              <a:gd name="connsiteX34" fmla="*/ 739205 w 4897678"/>
              <a:gd name="connsiteY34" fmla="*/ 4844222 h 6858000"/>
              <a:gd name="connsiteX35" fmla="*/ 916267 w 4897678"/>
              <a:gd name="connsiteY35" fmla="*/ 4639226 h 6858000"/>
              <a:gd name="connsiteX36" fmla="*/ 960970 w 4897678"/>
              <a:gd name="connsiteY36" fmla="*/ 4458968 h 6858000"/>
              <a:gd name="connsiteX37" fmla="*/ 974467 w 4897678"/>
              <a:gd name="connsiteY37" fmla="*/ 4400454 h 6858000"/>
              <a:gd name="connsiteX38" fmla="*/ 1019252 w 4897678"/>
              <a:gd name="connsiteY38" fmla="*/ 4326337 h 6858000"/>
              <a:gd name="connsiteX39" fmla="*/ 1097435 w 4897678"/>
              <a:gd name="connsiteY39" fmla="*/ 4004432 h 6858000"/>
              <a:gd name="connsiteX40" fmla="*/ 1115477 w 4897678"/>
              <a:gd name="connsiteY40" fmla="*/ 3887430 h 6858000"/>
              <a:gd name="connsiteX41" fmla="*/ 1129980 w 4897678"/>
              <a:gd name="connsiteY41" fmla="*/ 3841018 h 6858000"/>
              <a:gd name="connsiteX42" fmla="*/ 1128054 w 4897678"/>
              <a:gd name="connsiteY42" fmla="*/ 3833633 h 6858000"/>
              <a:gd name="connsiteX43" fmla="*/ 1144766 w 4897678"/>
              <a:gd name="connsiteY43" fmla="*/ 3703595 h 6858000"/>
              <a:gd name="connsiteX44" fmla="*/ 1146269 w 4897678"/>
              <a:gd name="connsiteY44" fmla="*/ 3675779 h 6858000"/>
              <a:gd name="connsiteX45" fmla="*/ 1145250 w 4897678"/>
              <a:gd name="connsiteY45" fmla="*/ 3673177 h 6858000"/>
              <a:gd name="connsiteX46" fmla="*/ 1145144 w 4897678"/>
              <a:gd name="connsiteY46" fmla="*/ 3399727 h 6858000"/>
              <a:gd name="connsiteX47" fmla="*/ 1153102 w 4897678"/>
              <a:gd name="connsiteY47" fmla="*/ 3022588 h 6858000"/>
              <a:gd name="connsiteX48" fmla="*/ 1187493 w 4897678"/>
              <a:gd name="connsiteY48" fmla="*/ 2780324 h 6858000"/>
              <a:gd name="connsiteX49" fmla="*/ 1174471 w 4897678"/>
              <a:gd name="connsiteY49" fmla="*/ 2636046 h 6858000"/>
              <a:gd name="connsiteX50" fmla="*/ 1173030 w 4897678"/>
              <a:gd name="connsiteY50" fmla="*/ 2517573 h 6858000"/>
              <a:gd name="connsiteX51" fmla="*/ 1179971 w 4897678"/>
              <a:gd name="connsiteY51" fmla="*/ 2259305 h 6858000"/>
              <a:gd name="connsiteX52" fmla="*/ 1180091 w 4897678"/>
              <a:gd name="connsiteY52" fmla="*/ 2154737 h 6858000"/>
              <a:gd name="connsiteX53" fmla="*/ 1173497 w 4897678"/>
              <a:gd name="connsiteY53" fmla="*/ 2118139 h 6858000"/>
              <a:gd name="connsiteX54" fmla="*/ 1168754 w 4897678"/>
              <a:gd name="connsiteY54" fmla="*/ 2064932 h 6858000"/>
              <a:gd name="connsiteX55" fmla="*/ 1175360 w 4897678"/>
              <a:gd name="connsiteY55" fmla="*/ 2031780 h 6858000"/>
              <a:gd name="connsiteX56" fmla="*/ 1175420 w 4897678"/>
              <a:gd name="connsiteY56" fmla="*/ 2025741 h 6858000"/>
              <a:gd name="connsiteX57" fmla="*/ 1192392 w 4897678"/>
              <a:gd name="connsiteY57" fmla="*/ 1985855 h 6858000"/>
              <a:gd name="connsiteX58" fmla="*/ 1240537 w 4897678"/>
              <a:gd name="connsiteY58" fmla="*/ 1810891 h 6858000"/>
              <a:gd name="connsiteX59" fmla="*/ 1262324 w 4897678"/>
              <a:gd name="connsiteY59" fmla="*/ 1680343 h 6858000"/>
              <a:gd name="connsiteX60" fmla="*/ 1264475 w 4897678"/>
              <a:gd name="connsiteY60" fmla="*/ 1634781 h 6858000"/>
              <a:gd name="connsiteX61" fmla="*/ 1268425 w 4897678"/>
              <a:gd name="connsiteY61" fmla="*/ 1558391 h 6858000"/>
              <a:gd name="connsiteX62" fmla="*/ 1263100 w 4897678"/>
              <a:gd name="connsiteY62" fmla="*/ 1489998 h 6858000"/>
              <a:gd name="connsiteX63" fmla="*/ 1286195 w 4897678"/>
              <a:gd name="connsiteY63" fmla="*/ 1421105 h 6858000"/>
              <a:gd name="connsiteX64" fmla="*/ 1298315 w 4897678"/>
              <a:gd name="connsiteY64" fmla="*/ 1361656 h 6858000"/>
              <a:gd name="connsiteX65" fmla="*/ 1294008 w 4897678"/>
              <a:gd name="connsiteY65" fmla="*/ 1357170 h 6858000"/>
              <a:gd name="connsiteX66" fmla="*/ 1295031 w 4897678"/>
              <a:gd name="connsiteY66" fmla="*/ 1349556 h 6858000"/>
              <a:gd name="connsiteX67" fmla="*/ 1301170 w 4897678"/>
              <a:gd name="connsiteY67" fmla="*/ 1345177 h 6858000"/>
              <a:gd name="connsiteX68" fmla="*/ 1337115 w 4897678"/>
              <a:gd name="connsiteY68" fmla="*/ 1249089 h 6858000"/>
              <a:gd name="connsiteX69" fmla="*/ 1335308 w 4897678"/>
              <a:gd name="connsiteY69" fmla="*/ 1164961 h 6858000"/>
              <a:gd name="connsiteX70" fmla="*/ 1365049 w 4897678"/>
              <a:gd name="connsiteY70" fmla="*/ 1102487 h 6858000"/>
              <a:gd name="connsiteX71" fmla="*/ 1380977 w 4897678"/>
              <a:gd name="connsiteY71" fmla="*/ 1051638 h 6858000"/>
              <a:gd name="connsiteX72" fmla="*/ 1360650 w 4897678"/>
              <a:gd name="connsiteY72" fmla="*/ 950605 h 6858000"/>
              <a:gd name="connsiteX73" fmla="*/ 1321700 w 4897678"/>
              <a:gd name="connsiteY73" fmla="*/ 890133 h 6858000"/>
              <a:gd name="connsiteX74" fmla="*/ 1306943 w 4897678"/>
              <a:gd name="connsiteY74" fmla="*/ 779617 h 6858000"/>
              <a:gd name="connsiteX75" fmla="*/ 1304115 w 4897678"/>
              <a:gd name="connsiteY75" fmla="*/ 737583 h 6858000"/>
              <a:gd name="connsiteX76" fmla="*/ 1363659 w 4897678"/>
              <a:gd name="connsiteY76" fmla="*/ 600848 h 6858000"/>
              <a:gd name="connsiteX77" fmla="*/ 1357066 w 4897678"/>
              <a:gd name="connsiteY77" fmla="*/ 530653 h 6858000"/>
              <a:gd name="connsiteX78" fmla="*/ 1373630 w 4897678"/>
              <a:gd name="connsiteY78" fmla="*/ 455615 h 6858000"/>
              <a:gd name="connsiteX79" fmla="*/ 1413997 w 4897678"/>
              <a:gd name="connsiteY79" fmla="*/ 334926 h 6858000"/>
              <a:gd name="connsiteX80" fmla="*/ 1442766 w 4897678"/>
              <a:gd name="connsiteY80" fmla="*/ 236597 h 6858000"/>
              <a:gd name="connsiteX81" fmla="*/ 1470206 w 4897678"/>
              <a:gd name="connsiteY81" fmla="*/ 182099 h 6858000"/>
              <a:gd name="connsiteX82" fmla="*/ 1462879 w 4897678"/>
              <a:gd name="connsiteY82" fmla="*/ 128551 h 6858000"/>
              <a:gd name="connsiteX83" fmla="*/ 1481070 w 4897678"/>
              <a:gd name="connsiteY83" fmla="*/ 69025 h 6858000"/>
              <a:gd name="connsiteX84" fmla="*/ 1504205 w 4897678"/>
              <a:gd name="connsiteY84" fmla="*/ 42915 h 6858000"/>
              <a:gd name="connsiteX85" fmla="*/ 1553576 w 4897678"/>
              <a:gd name="connsiteY85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445799 w 4897678"/>
              <a:gd name="connsiteY28" fmla="*/ 5395474 h 6858000"/>
              <a:gd name="connsiteX29" fmla="*/ 402007 w 4897678"/>
              <a:gd name="connsiteY29" fmla="*/ 5241278 h 6858000"/>
              <a:gd name="connsiteX30" fmla="*/ 410672 w 4897678"/>
              <a:gd name="connsiteY30" fmla="*/ 5231022 h 6858000"/>
              <a:gd name="connsiteX31" fmla="*/ 442663 w 4897678"/>
              <a:gd name="connsiteY31" fmla="*/ 5192994 h 6858000"/>
              <a:gd name="connsiteX32" fmla="*/ 488625 w 4897678"/>
              <a:gd name="connsiteY32" fmla="*/ 5065268 h 6858000"/>
              <a:gd name="connsiteX33" fmla="*/ 604868 w 4897678"/>
              <a:gd name="connsiteY33" fmla="*/ 4966224 h 6858000"/>
              <a:gd name="connsiteX34" fmla="*/ 739205 w 4897678"/>
              <a:gd name="connsiteY34" fmla="*/ 4844222 h 6858000"/>
              <a:gd name="connsiteX35" fmla="*/ 916267 w 4897678"/>
              <a:gd name="connsiteY35" fmla="*/ 4639226 h 6858000"/>
              <a:gd name="connsiteX36" fmla="*/ 960970 w 4897678"/>
              <a:gd name="connsiteY36" fmla="*/ 4458968 h 6858000"/>
              <a:gd name="connsiteX37" fmla="*/ 974467 w 4897678"/>
              <a:gd name="connsiteY37" fmla="*/ 4400454 h 6858000"/>
              <a:gd name="connsiteX38" fmla="*/ 1019252 w 4897678"/>
              <a:gd name="connsiteY38" fmla="*/ 4326337 h 6858000"/>
              <a:gd name="connsiteX39" fmla="*/ 1097435 w 4897678"/>
              <a:gd name="connsiteY39" fmla="*/ 4004432 h 6858000"/>
              <a:gd name="connsiteX40" fmla="*/ 1115477 w 4897678"/>
              <a:gd name="connsiteY40" fmla="*/ 3887430 h 6858000"/>
              <a:gd name="connsiteX41" fmla="*/ 1129980 w 4897678"/>
              <a:gd name="connsiteY41" fmla="*/ 3841018 h 6858000"/>
              <a:gd name="connsiteX42" fmla="*/ 1128054 w 4897678"/>
              <a:gd name="connsiteY42" fmla="*/ 3833633 h 6858000"/>
              <a:gd name="connsiteX43" fmla="*/ 1144766 w 4897678"/>
              <a:gd name="connsiteY43" fmla="*/ 3703595 h 6858000"/>
              <a:gd name="connsiteX44" fmla="*/ 1146269 w 4897678"/>
              <a:gd name="connsiteY44" fmla="*/ 3675779 h 6858000"/>
              <a:gd name="connsiteX45" fmla="*/ 1145250 w 4897678"/>
              <a:gd name="connsiteY45" fmla="*/ 3673177 h 6858000"/>
              <a:gd name="connsiteX46" fmla="*/ 1145144 w 4897678"/>
              <a:gd name="connsiteY46" fmla="*/ 3399727 h 6858000"/>
              <a:gd name="connsiteX47" fmla="*/ 1153102 w 4897678"/>
              <a:gd name="connsiteY47" fmla="*/ 3022588 h 6858000"/>
              <a:gd name="connsiteX48" fmla="*/ 1187493 w 4897678"/>
              <a:gd name="connsiteY48" fmla="*/ 2780324 h 6858000"/>
              <a:gd name="connsiteX49" fmla="*/ 1174471 w 4897678"/>
              <a:gd name="connsiteY49" fmla="*/ 2636046 h 6858000"/>
              <a:gd name="connsiteX50" fmla="*/ 1173030 w 4897678"/>
              <a:gd name="connsiteY50" fmla="*/ 2517573 h 6858000"/>
              <a:gd name="connsiteX51" fmla="*/ 1179971 w 4897678"/>
              <a:gd name="connsiteY51" fmla="*/ 2259305 h 6858000"/>
              <a:gd name="connsiteX52" fmla="*/ 1180091 w 4897678"/>
              <a:gd name="connsiteY52" fmla="*/ 2154737 h 6858000"/>
              <a:gd name="connsiteX53" fmla="*/ 1173497 w 4897678"/>
              <a:gd name="connsiteY53" fmla="*/ 2118139 h 6858000"/>
              <a:gd name="connsiteX54" fmla="*/ 1168754 w 4897678"/>
              <a:gd name="connsiteY54" fmla="*/ 2064932 h 6858000"/>
              <a:gd name="connsiteX55" fmla="*/ 1175360 w 4897678"/>
              <a:gd name="connsiteY55" fmla="*/ 2031780 h 6858000"/>
              <a:gd name="connsiteX56" fmla="*/ 1175420 w 4897678"/>
              <a:gd name="connsiteY56" fmla="*/ 2025741 h 6858000"/>
              <a:gd name="connsiteX57" fmla="*/ 1192392 w 4897678"/>
              <a:gd name="connsiteY57" fmla="*/ 1985855 h 6858000"/>
              <a:gd name="connsiteX58" fmla="*/ 1240537 w 4897678"/>
              <a:gd name="connsiteY58" fmla="*/ 1810891 h 6858000"/>
              <a:gd name="connsiteX59" fmla="*/ 1262324 w 4897678"/>
              <a:gd name="connsiteY59" fmla="*/ 1680343 h 6858000"/>
              <a:gd name="connsiteX60" fmla="*/ 1264475 w 4897678"/>
              <a:gd name="connsiteY60" fmla="*/ 1634781 h 6858000"/>
              <a:gd name="connsiteX61" fmla="*/ 1268425 w 4897678"/>
              <a:gd name="connsiteY61" fmla="*/ 1558391 h 6858000"/>
              <a:gd name="connsiteX62" fmla="*/ 1263100 w 4897678"/>
              <a:gd name="connsiteY62" fmla="*/ 1489998 h 6858000"/>
              <a:gd name="connsiteX63" fmla="*/ 1286195 w 4897678"/>
              <a:gd name="connsiteY63" fmla="*/ 1421105 h 6858000"/>
              <a:gd name="connsiteX64" fmla="*/ 1298315 w 4897678"/>
              <a:gd name="connsiteY64" fmla="*/ 1361656 h 6858000"/>
              <a:gd name="connsiteX65" fmla="*/ 1294008 w 4897678"/>
              <a:gd name="connsiteY65" fmla="*/ 1357170 h 6858000"/>
              <a:gd name="connsiteX66" fmla="*/ 1295031 w 4897678"/>
              <a:gd name="connsiteY66" fmla="*/ 1349556 h 6858000"/>
              <a:gd name="connsiteX67" fmla="*/ 1301170 w 4897678"/>
              <a:gd name="connsiteY67" fmla="*/ 1345177 h 6858000"/>
              <a:gd name="connsiteX68" fmla="*/ 1337115 w 4897678"/>
              <a:gd name="connsiteY68" fmla="*/ 1249089 h 6858000"/>
              <a:gd name="connsiteX69" fmla="*/ 1335308 w 4897678"/>
              <a:gd name="connsiteY69" fmla="*/ 1164961 h 6858000"/>
              <a:gd name="connsiteX70" fmla="*/ 1365049 w 4897678"/>
              <a:gd name="connsiteY70" fmla="*/ 1102487 h 6858000"/>
              <a:gd name="connsiteX71" fmla="*/ 1380977 w 4897678"/>
              <a:gd name="connsiteY71" fmla="*/ 1051638 h 6858000"/>
              <a:gd name="connsiteX72" fmla="*/ 1360650 w 4897678"/>
              <a:gd name="connsiteY72" fmla="*/ 950605 h 6858000"/>
              <a:gd name="connsiteX73" fmla="*/ 1321700 w 4897678"/>
              <a:gd name="connsiteY73" fmla="*/ 890133 h 6858000"/>
              <a:gd name="connsiteX74" fmla="*/ 1306943 w 4897678"/>
              <a:gd name="connsiteY74" fmla="*/ 779617 h 6858000"/>
              <a:gd name="connsiteX75" fmla="*/ 1304115 w 4897678"/>
              <a:gd name="connsiteY75" fmla="*/ 737583 h 6858000"/>
              <a:gd name="connsiteX76" fmla="*/ 1363659 w 4897678"/>
              <a:gd name="connsiteY76" fmla="*/ 600848 h 6858000"/>
              <a:gd name="connsiteX77" fmla="*/ 1357066 w 4897678"/>
              <a:gd name="connsiteY77" fmla="*/ 530653 h 6858000"/>
              <a:gd name="connsiteX78" fmla="*/ 1373630 w 4897678"/>
              <a:gd name="connsiteY78" fmla="*/ 455615 h 6858000"/>
              <a:gd name="connsiteX79" fmla="*/ 1413997 w 4897678"/>
              <a:gd name="connsiteY79" fmla="*/ 334926 h 6858000"/>
              <a:gd name="connsiteX80" fmla="*/ 1442766 w 4897678"/>
              <a:gd name="connsiteY80" fmla="*/ 236597 h 6858000"/>
              <a:gd name="connsiteX81" fmla="*/ 1470206 w 4897678"/>
              <a:gd name="connsiteY81" fmla="*/ 182099 h 6858000"/>
              <a:gd name="connsiteX82" fmla="*/ 1462879 w 4897678"/>
              <a:gd name="connsiteY82" fmla="*/ 128551 h 6858000"/>
              <a:gd name="connsiteX83" fmla="*/ 1481070 w 4897678"/>
              <a:gd name="connsiteY83" fmla="*/ 69025 h 6858000"/>
              <a:gd name="connsiteX84" fmla="*/ 1504205 w 4897678"/>
              <a:gd name="connsiteY84" fmla="*/ 42915 h 6858000"/>
              <a:gd name="connsiteX85" fmla="*/ 1553576 w 4897678"/>
              <a:gd name="connsiteY85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402007 w 4897678"/>
              <a:gd name="connsiteY29" fmla="*/ 5241278 h 6858000"/>
              <a:gd name="connsiteX30" fmla="*/ 410672 w 4897678"/>
              <a:gd name="connsiteY30" fmla="*/ 5231022 h 6858000"/>
              <a:gd name="connsiteX31" fmla="*/ 442663 w 4897678"/>
              <a:gd name="connsiteY31" fmla="*/ 5192994 h 6858000"/>
              <a:gd name="connsiteX32" fmla="*/ 488625 w 4897678"/>
              <a:gd name="connsiteY32" fmla="*/ 5065268 h 6858000"/>
              <a:gd name="connsiteX33" fmla="*/ 604868 w 4897678"/>
              <a:gd name="connsiteY33" fmla="*/ 4966224 h 6858000"/>
              <a:gd name="connsiteX34" fmla="*/ 739205 w 4897678"/>
              <a:gd name="connsiteY34" fmla="*/ 4844222 h 6858000"/>
              <a:gd name="connsiteX35" fmla="*/ 916267 w 4897678"/>
              <a:gd name="connsiteY35" fmla="*/ 4639226 h 6858000"/>
              <a:gd name="connsiteX36" fmla="*/ 960970 w 4897678"/>
              <a:gd name="connsiteY36" fmla="*/ 4458968 h 6858000"/>
              <a:gd name="connsiteX37" fmla="*/ 974467 w 4897678"/>
              <a:gd name="connsiteY37" fmla="*/ 4400454 h 6858000"/>
              <a:gd name="connsiteX38" fmla="*/ 1019252 w 4897678"/>
              <a:gd name="connsiteY38" fmla="*/ 4326337 h 6858000"/>
              <a:gd name="connsiteX39" fmla="*/ 1097435 w 4897678"/>
              <a:gd name="connsiteY39" fmla="*/ 4004432 h 6858000"/>
              <a:gd name="connsiteX40" fmla="*/ 1115477 w 4897678"/>
              <a:gd name="connsiteY40" fmla="*/ 3887430 h 6858000"/>
              <a:gd name="connsiteX41" fmla="*/ 1129980 w 4897678"/>
              <a:gd name="connsiteY41" fmla="*/ 3841018 h 6858000"/>
              <a:gd name="connsiteX42" fmla="*/ 1128054 w 4897678"/>
              <a:gd name="connsiteY42" fmla="*/ 3833633 h 6858000"/>
              <a:gd name="connsiteX43" fmla="*/ 1144766 w 4897678"/>
              <a:gd name="connsiteY43" fmla="*/ 3703595 h 6858000"/>
              <a:gd name="connsiteX44" fmla="*/ 1146269 w 4897678"/>
              <a:gd name="connsiteY44" fmla="*/ 3675779 h 6858000"/>
              <a:gd name="connsiteX45" fmla="*/ 1145250 w 4897678"/>
              <a:gd name="connsiteY45" fmla="*/ 3673177 h 6858000"/>
              <a:gd name="connsiteX46" fmla="*/ 1145144 w 4897678"/>
              <a:gd name="connsiteY46" fmla="*/ 3399727 h 6858000"/>
              <a:gd name="connsiteX47" fmla="*/ 1153102 w 4897678"/>
              <a:gd name="connsiteY47" fmla="*/ 3022588 h 6858000"/>
              <a:gd name="connsiteX48" fmla="*/ 1187493 w 4897678"/>
              <a:gd name="connsiteY48" fmla="*/ 2780324 h 6858000"/>
              <a:gd name="connsiteX49" fmla="*/ 1174471 w 4897678"/>
              <a:gd name="connsiteY49" fmla="*/ 2636046 h 6858000"/>
              <a:gd name="connsiteX50" fmla="*/ 1173030 w 4897678"/>
              <a:gd name="connsiteY50" fmla="*/ 2517573 h 6858000"/>
              <a:gd name="connsiteX51" fmla="*/ 1179971 w 4897678"/>
              <a:gd name="connsiteY51" fmla="*/ 2259305 h 6858000"/>
              <a:gd name="connsiteX52" fmla="*/ 1180091 w 4897678"/>
              <a:gd name="connsiteY52" fmla="*/ 2154737 h 6858000"/>
              <a:gd name="connsiteX53" fmla="*/ 1173497 w 4897678"/>
              <a:gd name="connsiteY53" fmla="*/ 2118139 h 6858000"/>
              <a:gd name="connsiteX54" fmla="*/ 1168754 w 4897678"/>
              <a:gd name="connsiteY54" fmla="*/ 2064932 h 6858000"/>
              <a:gd name="connsiteX55" fmla="*/ 1175360 w 4897678"/>
              <a:gd name="connsiteY55" fmla="*/ 2031780 h 6858000"/>
              <a:gd name="connsiteX56" fmla="*/ 1175420 w 4897678"/>
              <a:gd name="connsiteY56" fmla="*/ 2025741 h 6858000"/>
              <a:gd name="connsiteX57" fmla="*/ 1192392 w 4897678"/>
              <a:gd name="connsiteY57" fmla="*/ 1985855 h 6858000"/>
              <a:gd name="connsiteX58" fmla="*/ 1240537 w 4897678"/>
              <a:gd name="connsiteY58" fmla="*/ 1810891 h 6858000"/>
              <a:gd name="connsiteX59" fmla="*/ 1262324 w 4897678"/>
              <a:gd name="connsiteY59" fmla="*/ 1680343 h 6858000"/>
              <a:gd name="connsiteX60" fmla="*/ 1264475 w 4897678"/>
              <a:gd name="connsiteY60" fmla="*/ 1634781 h 6858000"/>
              <a:gd name="connsiteX61" fmla="*/ 1268425 w 4897678"/>
              <a:gd name="connsiteY61" fmla="*/ 1558391 h 6858000"/>
              <a:gd name="connsiteX62" fmla="*/ 1263100 w 4897678"/>
              <a:gd name="connsiteY62" fmla="*/ 1489998 h 6858000"/>
              <a:gd name="connsiteX63" fmla="*/ 1286195 w 4897678"/>
              <a:gd name="connsiteY63" fmla="*/ 1421105 h 6858000"/>
              <a:gd name="connsiteX64" fmla="*/ 1298315 w 4897678"/>
              <a:gd name="connsiteY64" fmla="*/ 1361656 h 6858000"/>
              <a:gd name="connsiteX65" fmla="*/ 1294008 w 4897678"/>
              <a:gd name="connsiteY65" fmla="*/ 1357170 h 6858000"/>
              <a:gd name="connsiteX66" fmla="*/ 1295031 w 4897678"/>
              <a:gd name="connsiteY66" fmla="*/ 1349556 h 6858000"/>
              <a:gd name="connsiteX67" fmla="*/ 1301170 w 4897678"/>
              <a:gd name="connsiteY67" fmla="*/ 1345177 h 6858000"/>
              <a:gd name="connsiteX68" fmla="*/ 1337115 w 4897678"/>
              <a:gd name="connsiteY68" fmla="*/ 1249089 h 6858000"/>
              <a:gd name="connsiteX69" fmla="*/ 1335308 w 4897678"/>
              <a:gd name="connsiteY69" fmla="*/ 1164961 h 6858000"/>
              <a:gd name="connsiteX70" fmla="*/ 1365049 w 4897678"/>
              <a:gd name="connsiteY70" fmla="*/ 1102487 h 6858000"/>
              <a:gd name="connsiteX71" fmla="*/ 1380977 w 4897678"/>
              <a:gd name="connsiteY71" fmla="*/ 1051638 h 6858000"/>
              <a:gd name="connsiteX72" fmla="*/ 1360650 w 4897678"/>
              <a:gd name="connsiteY72" fmla="*/ 950605 h 6858000"/>
              <a:gd name="connsiteX73" fmla="*/ 1321700 w 4897678"/>
              <a:gd name="connsiteY73" fmla="*/ 890133 h 6858000"/>
              <a:gd name="connsiteX74" fmla="*/ 1306943 w 4897678"/>
              <a:gd name="connsiteY74" fmla="*/ 779617 h 6858000"/>
              <a:gd name="connsiteX75" fmla="*/ 1304115 w 4897678"/>
              <a:gd name="connsiteY75" fmla="*/ 737583 h 6858000"/>
              <a:gd name="connsiteX76" fmla="*/ 1363659 w 4897678"/>
              <a:gd name="connsiteY76" fmla="*/ 600848 h 6858000"/>
              <a:gd name="connsiteX77" fmla="*/ 1357066 w 4897678"/>
              <a:gd name="connsiteY77" fmla="*/ 530653 h 6858000"/>
              <a:gd name="connsiteX78" fmla="*/ 1373630 w 4897678"/>
              <a:gd name="connsiteY78" fmla="*/ 455615 h 6858000"/>
              <a:gd name="connsiteX79" fmla="*/ 1413997 w 4897678"/>
              <a:gd name="connsiteY79" fmla="*/ 334926 h 6858000"/>
              <a:gd name="connsiteX80" fmla="*/ 1442766 w 4897678"/>
              <a:gd name="connsiteY80" fmla="*/ 236597 h 6858000"/>
              <a:gd name="connsiteX81" fmla="*/ 1470206 w 4897678"/>
              <a:gd name="connsiteY81" fmla="*/ 182099 h 6858000"/>
              <a:gd name="connsiteX82" fmla="*/ 1462879 w 4897678"/>
              <a:gd name="connsiteY82" fmla="*/ 128551 h 6858000"/>
              <a:gd name="connsiteX83" fmla="*/ 1481070 w 4897678"/>
              <a:gd name="connsiteY83" fmla="*/ 69025 h 6858000"/>
              <a:gd name="connsiteX84" fmla="*/ 1504205 w 4897678"/>
              <a:gd name="connsiteY84" fmla="*/ 42915 h 6858000"/>
              <a:gd name="connsiteX85" fmla="*/ 1553576 w 4897678"/>
              <a:gd name="connsiteY85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402007 w 4897678"/>
              <a:gd name="connsiteY29" fmla="*/ 5241278 h 6858000"/>
              <a:gd name="connsiteX30" fmla="*/ 410672 w 4897678"/>
              <a:gd name="connsiteY30" fmla="*/ 5231022 h 6858000"/>
              <a:gd name="connsiteX31" fmla="*/ 442663 w 4897678"/>
              <a:gd name="connsiteY31" fmla="*/ 5192994 h 6858000"/>
              <a:gd name="connsiteX32" fmla="*/ 604868 w 4897678"/>
              <a:gd name="connsiteY32" fmla="*/ 4966224 h 6858000"/>
              <a:gd name="connsiteX33" fmla="*/ 739205 w 4897678"/>
              <a:gd name="connsiteY33" fmla="*/ 4844222 h 6858000"/>
              <a:gd name="connsiteX34" fmla="*/ 916267 w 4897678"/>
              <a:gd name="connsiteY34" fmla="*/ 4639226 h 6858000"/>
              <a:gd name="connsiteX35" fmla="*/ 960970 w 4897678"/>
              <a:gd name="connsiteY35" fmla="*/ 4458968 h 6858000"/>
              <a:gd name="connsiteX36" fmla="*/ 974467 w 4897678"/>
              <a:gd name="connsiteY36" fmla="*/ 4400454 h 6858000"/>
              <a:gd name="connsiteX37" fmla="*/ 1019252 w 4897678"/>
              <a:gd name="connsiteY37" fmla="*/ 4326337 h 6858000"/>
              <a:gd name="connsiteX38" fmla="*/ 1097435 w 4897678"/>
              <a:gd name="connsiteY38" fmla="*/ 4004432 h 6858000"/>
              <a:gd name="connsiteX39" fmla="*/ 1115477 w 4897678"/>
              <a:gd name="connsiteY39" fmla="*/ 3887430 h 6858000"/>
              <a:gd name="connsiteX40" fmla="*/ 1129980 w 4897678"/>
              <a:gd name="connsiteY40" fmla="*/ 3841018 h 6858000"/>
              <a:gd name="connsiteX41" fmla="*/ 1128054 w 4897678"/>
              <a:gd name="connsiteY41" fmla="*/ 3833633 h 6858000"/>
              <a:gd name="connsiteX42" fmla="*/ 1144766 w 4897678"/>
              <a:gd name="connsiteY42" fmla="*/ 3703595 h 6858000"/>
              <a:gd name="connsiteX43" fmla="*/ 1146269 w 4897678"/>
              <a:gd name="connsiteY43" fmla="*/ 3675779 h 6858000"/>
              <a:gd name="connsiteX44" fmla="*/ 1145250 w 4897678"/>
              <a:gd name="connsiteY44" fmla="*/ 3673177 h 6858000"/>
              <a:gd name="connsiteX45" fmla="*/ 1145144 w 4897678"/>
              <a:gd name="connsiteY45" fmla="*/ 3399727 h 6858000"/>
              <a:gd name="connsiteX46" fmla="*/ 1153102 w 4897678"/>
              <a:gd name="connsiteY46" fmla="*/ 3022588 h 6858000"/>
              <a:gd name="connsiteX47" fmla="*/ 1187493 w 4897678"/>
              <a:gd name="connsiteY47" fmla="*/ 2780324 h 6858000"/>
              <a:gd name="connsiteX48" fmla="*/ 1174471 w 4897678"/>
              <a:gd name="connsiteY48" fmla="*/ 2636046 h 6858000"/>
              <a:gd name="connsiteX49" fmla="*/ 1173030 w 4897678"/>
              <a:gd name="connsiteY49" fmla="*/ 2517573 h 6858000"/>
              <a:gd name="connsiteX50" fmla="*/ 1179971 w 4897678"/>
              <a:gd name="connsiteY50" fmla="*/ 2259305 h 6858000"/>
              <a:gd name="connsiteX51" fmla="*/ 1180091 w 4897678"/>
              <a:gd name="connsiteY51" fmla="*/ 2154737 h 6858000"/>
              <a:gd name="connsiteX52" fmla="*/ 1173497 w 4897678"/>
              <a:gd name="connsiteY52" fmla="*/ 2118139 h 6858000"/>
              <a:gd name="connsiteX53" fmla="*/ 1168754 w 4897678"/>
              <a:gd name="connsiteY53" fmla="*/ 2064932 h 6858000"/>
              <a:gd name="connsiteX54" fmla="*/ 1175360 w 4897678"/>
              <a:gd name="connsiteY54" fmla="*/ 2031780 h 6858000"/>
              <a:gd name="connsiteX55" fmla="*/ 1175420 w 4897678"/>
              <a:gd name="connsiteY55" fmla="*/ 2025741 h 6858000"/>
              <a:gd name="connsiteX56" fmla="*/ 1192392 w 4897678"/>
              <a:gd name="connsiteY56" fmla="*/ 1985855 h 6858000"/>
              <a:gd name="connsiteX57" fmla="*/ 1240537 w 4897678"/>
              <a:gd name="connsiteY57" fmla="*/ 1810891 h 6858000"/>
              <a:gd name="connsiteX58" fmla="*/ 1262324 w 4897678"/>
              <a:gd name="connsiteY58" fmla="*/ 1680343 h 6858000"/>
              <a:gd name="connsiteX59" fmla="*/ 1264475 w 4897678"/>
              <a:gd name="connsiteY59" fmla="*/ 1634781 h 6858000"/>
              <a:gd name="connsiteX60" fmla="*/ 1268425 w 4897678"/>
              <a:gd name="connsiteY60" fmla="*/ 1558391 h 6858000"/>
              <a:gd name="connsiteX61" fmla="*/ 1263100 w 4897678"/>
              <a:gd name="connsiteY61" fmla="*/ 1489998 h 6858000"/>
              <a:gd name="connsiteX62" fmla="*/ 1286195 w 4897678"/>
              <a:gd name="connsiteY62" fmla="*/ 1421105 h 6858000"/>
              <a:gd name="connsiteX63" fmla="*/ 1298315 w 4897678"/>
              <a:gd name="connsiteY63" fmla="*/ 1361656 h 6858000"/>
              <a:gd name="connsiteX64" fmla="*/ 1294008 w 4897678"/>
              <a:gd name="connsiteY64" fmla="*/ 1357170 h 6858000"/>
              <a:gd name="connsiteX65" fmla="*/ 1295031 w 4897678"/>
              <a:gd name="connsiteY65" fmla="*/ 1349556 h 6858000"/>
              <a:gd name="connsiteX66" fmla="*/ 1301170 w 4897678"/>
              <a:gd name="connsiteY66" fmla="*/ 1345177 h 6858000"/>
              <a:gd name="connsiteX67" fmla="*/ 1337115 w 4897678"/>
              <a:gd name="connsiteY67" fmla="*/ 1249089 h 6858000"/>
              <a:gd name="connsiteX68" fmla="*/ 1335308 w 4897678"/>
              <a:gd name="connsiteY68" fmla="*/ 1164961 h 6858000"/>
              <a:gd name="connsiteX69" fmla="*/ 1365049 w 4897678"/>
              <a:gd name="connsiteY69" fmla="*/ 1102487 h 6858000"/>
              <a:gd name="connsiteX70" fmla="*/ 1380977 w 4897678"/>
              <a:gd name="connsiteY70" fmla="*/ 1051638 h 6858000"/>
              <a:gd name="connsiteX71" fmla="*/ 1360650 w 4897678"/>
              <a:gd name="connsiteY71" fmla="*/ 950605 h 6858000"/>
              <a:gd name="connsiteX72" fmla="*/ 1321700 w 4897678"/>
              <a:gd name="connsiteY72" fmla="*/ 890133 h 6858000"/>
              <a:gd name="connsiteX73" fmla="*/ 1306943 w 4897678"/>
              <a:gd name="connsiteY73" fmla="*/ 779617 h 6858000"/>
              <a:gd name="connsiteX74" fmla="*/ 1304115 w 4897678"/>
              <a:gd name="connsiteY74" fmla="*/ 737583 h 6858000"/>
              <a:gd name="connsiteX75" fmla="*/ 1363659 w 4897678"/>
              <a:gd name="connsiteY75" fmla="*/ 600848 h 6858000"/>
              <a:gd name="connsiteX76" fmla="*/ 1357066 w 4897678"/>
              <a:gd name="connsiteY76" fmla="*/ 530653 h 6858000"/>
              <a:gd name="connsiteX77" fmla="*/ 1373630 w 4897678"/>
              <a:gd name="connsiteY77" fmla="*/ 455615 h 6858000"/>
              <a:gd name="connsiteX78" fmla="*/ 1413997 w 4897678"/>
              <a:gd name="connsiteY78" fmla="*/ 334926 h 6858000"/>
              <a:gd name="connsiteX79" fmla="*/ 1442766 w 4897678"/>
              <a:gd name="connsiteY79" fmla="*/ 236597 h 6858000"/>
              <a:gd name="connsiteX80" fmla="*/ 1470206 w 4897678"/>
              <a:gd name="connsiteY80" fmla="*/ 182099 h 6858000"/>
              <a:gd name="connsiteX81" fmla="*/ 1462879 w 4897678"/>
              <a:gd name="connsiteY81" fmla="*/ 128551 h 6858000"/>
              <a:gd name="connsiteX82" fmla="*/ 1481070 w 4897678"/>
              <a:gd name="connsiteY82" fmla="*/ 69025 h 6858000"/>
              <a:gd name="connsiteX83" fmla="*/ 1504205 w 4897678"/>
              <a:gd name="connsiteY83" fmla="*/ 42915 h 6858000"/>
              <a:gd name="connsiteX84" fmla="*/ 1553576 w 4897678"/>
              <a:gd name="connsiteY84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402007 w 4897678"/>
              <a:gd name="connsiteY29" fmla="*/ 5241278 h 6858000"/>
              <a:gd name="connsiteX30" fmla="*/ 410672 w 4897678"/>
              <a:gd name="connsiteY30" fmla="*/ 5231022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04115 w 4897678"/>
              <a:gd name="connsiteY73" fmla="*/ 737583 h 6858000"/>
              <a:gd name="connsiteX74" fmla="*/ 1363659 w 4897678"/>
              <a:gd name="connsiteY74" fmla="*/ 600848 h 6858000"/>
              <a:gd name="connsiteX75" fmla="*/ 1357066 w 4897678"/>
              <a:gd name="connsiteY75" fmla="*/ 530653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462879 w 4897678"/>
              <a:gd name="connsiteY80" fmla="*/ 128551 h 6858000"/>
              <a:gd name="connsiteX81" fmla="*/ 1481070 w 4897678"/>
              <a:gd name="connsiteY81" fmla="*/ 69025 h 6858000"/>
              <a:gd name="connsiteX82" fmla="*/ 1504205 w 4897678"/>
              <a:gd name="connsiteY82" fmla="*/ 42915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402007 w 4897678"/>
              <a:gd name="connsiteY29" fmla="*/ 5241278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04115 w 4897678"/>
              <a:gd name="connsiteY73" fmla="*/ 737583 h 6858000"/>
              <a:gd name="connsiteX74" fmla="*/ 1363659 w 4897678"/>
              <a:gd name="connsiteY74" fmla="*/ 600848 h 6858000"/>
              <a:gd name="connsiteX75" fmla="*/ 1357066 w 4897678"/>
              <a:gd name="connsiteY75" fmla="*/ 530653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462879 w 4897678"/>
              <a:gd name="connsiteY80" fmla="*/ 128551 h 6858000"/>
              <a:gd name="connsiteX81" fmla="*/ 1481070 w 4897678"/>
              <a:gd name="connsiteY81" fmla="*/ 69025 h 6858000"/>
              <a:gd name="connsiteX82" fmla="*/ 1504205 w 4897678"/>
              <a:gd name="connsiteY82" fmla="*/ 42915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04115 w 4897678"/>
              <a:gd name="connsiteY73" fmla="*/ 737583 h 6858000"/>
              <a:gd name="connsiteX74" fmla="*/ 1363659 w 4897678"/>
              <a:gd name="connsiteY74" fmla="*/ 600848 h 6858000"/>
              <a:gd name="connsiteX75" fmla="*/ 1357066 w 4897678"/>
              <a:gd name="connsiteY75" fmla="*/ 530653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462879 w 4897678"/>
              <a:gd name="connsiteY80" fmla="*/ 128551 h 6858000"/>
              <a:gd name="connsiteX81" fmla="*/ 1481070 w 4897678"/>
              <a:gd name="connsiteY81" fmla="*/ 69025 h 6858000"/>
              <a:gd name="connsiteX82" fmla="*/ 1504205 w 4897678"/>
              <a:gd name="connsiteY82" fmla="*/ 42915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04115 w 4897678"/>
              <a:gd name="connsiteY73" fmla="*/ 737583 h 6858000"/>
              <a:gd name="connsiteX74" fmla="*/ 1363659 w 4897678"/>
              <a:gd name="connsiteY74" fmla="*/ 600848 h 6858000"/>
              <a:gd name="connsiteX75" fmla="*/ 1357066 w 4897678"/>
              <a:gd name="connsiteY75" fmla="*/ 530653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462879 w 4897678"/>
              <a:gd name="connsiteY80" fmla="*/ 128551 h 6858000"/>
              <a:gd name="connsiteX81" fmla="*/ 1501081 w 4897678"/>
              <a:gd name="connsiteY81" fmla="*/ 89121 h 6858000"/>
              <a:gd name="connsiteX82" fmla="*/ 1504205 w 4897678"/>
              <a:gd name="connsiteY82" fmla="*/ 42915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04115 w 4897678"/>
              <a:gd name="connsiteY73" fmla="*/ 737583 h 6858000"/>
              <a:gd name="connsiteX74" fmla="*/ 1363659 w 4897678"/>
              <a:gd name="connsiteY74" fmla="*/ 600848 h 6858000"/>
              <a:gd name="connsiteX75" fmla="*/ 1357066 w 4897678"/>
              <a:gd name="connsiteY75" fmla="*/ 530653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462879 w 4897678"/>
              <a:gd name="connsiteY80" fmla="*/ 128551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04115 w 4897678"/>
              <a:gd name="connsiteY73" fmla="*/ 737583 h 6858000"/>
              <a:gd name="connsiteX74" fmla="*/ 1363659 w 4897678"/>
              <a:gd name="connsiteY74" fmla="*/ 600848 h 6858000"/>
              <a:gd name="connsiteX75" fmla="*/ 1357066 w 4897678"/>
              <a:gd name="connsiteY75" fmla="*/ 530653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57066 w 4897678"/>
              <a:gd name="connsiteY75" fmla="*/ 530653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82080 w 4897678"/>
              <a:gd name="connsiteY75" fmla="*/ 515581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22195 w 4897678"/>
              <a:gd name="connsiteY15" fmla="*/ 6341738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82080 w 4897678"/>
              <a:gd name="connsiteY75" fmla="*/ 515581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22195 w 4897678"/>
              <a:gd name="connsiteY15" fmla="*/ 6341738 h 6858000"/>
              <a:gd name="connsiteX16" fmla="*/ 254578 w 4897678"/>
              <a:gd name="connsiteY16" fmla="*/ 6282028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82080 w 4897678"/>
              <a:gd name="connsiteY75" fmla="*/ 515581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22195 w 4897678"/>
              <a:gd name="connsiteY15" fmla="*/ 6341738 h 6858000"/>
              <a:gd name="connsiteX16" fmla="*/ 254578 w 4897678"/>
              <a:gd name="connsiteY16" fmla="*/ 6282028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321064 w 4897678"/>
              <a:gd name="connsiteY19" fmla="*/ 6227890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82080 w 4897678"/>
              <a:gd name="connsiteY75" fmla="*/ 515581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70382 w 4897678"/>
              <a:gd name="connsiteY13" fmla="*/ 6465294 h 6858000"/>
              <a:gd name="connsiteX14" fmla="*/ 195994 w 4897678"/>
              <a:gd name="connsiteY14" fmla="*/ 6404216 h 6858000"/>
              <a:gd name="connsiteX15" fmla="*/ 222195 w 4897678"/>
              <a:gd name="connsiteY15" fmla="*/ 6341738 h 6858000"/>
              <a:gd name="connsiteX16" fmla="*/ 254578 w 4897678"/>
              <a:gd name="connsiteY16" fmla="*/ 6282028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321064 w 4897678"/>
              <a:gd name="connsiteY19" fmla="*/ 6227890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82080 w 4897678"/>
              <a:gd name="connsiteY75" fmla="*/ 515581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97271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70382 w 4897678"/>
              <a:gd name="connsiteY13" fmla="*/ 6465294 h 6858000"/>
              <a:gd name="connsiteX14" fmla="*/ 195994 w 4897678"/>
              <a:gd name="connsiteY14" fmla="*/ 6404216 h 6858000"/>
              <a:gd name="connsiteX15" fmla="*/ 222195 w 4897678"/>
              <a:gd name="connsiteY15" fmla="*/ 6341738 h 6858000"/>
              <a:gd name="connsiteX16" fmla="*/ 254578 w 4897678"/>
              <a:gd name="connsiteY16" fmla="*/ 6282028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321064 w 4897678"/>
              <a:gd name="connsiteY19" fmla="*/ 6227890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82080 w 4897678"/>
              <a:gd name="connsiteY75" fmla="*/ 515581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97271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70382 w 4897678"/>
              <a:gd name="connsiteY13" fmla="*/ 6465294 h 6858000"/>
              <a:gd name="connsiteX14" fmla="*/ 195994 w 4897678"/>
              <a:gd name="connsiteY14" fmla="*/ 6404216 h 6858000"/>
              <a:gd name="connsiteX15" fmla="*/ 277225 w 4897678"/>
              <a:gd name="connsiteY15" fmla="*/ 6346762 h 6858000"/>
              <a:gd name="connsiteX16" fmla="*/ 254578 w 4897678"/>
              <a:gd name="connsiteY16" fmla="*/ 6282028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321064 w 4897678"/>
              <a:gd name="connsiteY19" fmla="*/ 6227890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82080 w 4897678"/>
              <a:gd name="connsiteY75" fmla="*/ 515581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97271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70382 w 4897678"/>
              <a:gd name="connsiteY13" fmla="*/ 6465294 h 6858000"/>
              <a:gd name="connsiteX14" fmla="*/ 195994 w 4897678"/>
              <a:gd name="connsiteY14" fmla="*/ 6404216 h 6858000"/>
              <a:gd name="connsiteX15" fmla="*/ 277225 w 4897678"/>
              <a:gd name="connsiteY15" fmla="*/ 6346762 h 6858000"/>
              <a:gd name="connsiteX16" fmla="*/ 279592 w 4897678"/>
              <a:gd name="connsiteY16" fmla="*/ 629207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321064 w 4897678"/>
              <a:gd name="connsiteY19" fmla="*/ 6227890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82080 w 4897678"/>
              <a:gd name="connsiteY75" fmla="*/ 515581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97271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70382 w 4897678"/>
              <a:gd name="connsiteY13" fmla="*/ 6465294 h 6858000"/>
              <a:gd name="connsiteX14" fmla="*/ 195994 w 4897678"/>
              <a:gd name="connsiteY14" fmla="*/ 6404216 h 6858000"/>
              <a:gd name="connsiteX15" fmla="*/ 277225 w 4897678"/>
              <a:gd name="connsiteY15" fmla="*/ 6346762 h 6858000"/>
              <a:gd name="connsiteX16" fmla="*/ 279592 w 4897678"/>
              <a:gd name="connsiteY16" fmla="*/ 6292076 h 6858000"/>
              <a:gd name="connsiteX17" fmla="*/ 279475 w 4897678"/>
              <a:gd name="connsiteY17" fmla="*/ 6223342 h 6858000"/>
              <a:gd name="connsiteX18" fmla="*/ 310206 w 4897678"/>
              <a:gd name="connsiteY18" fmla="*/ 6270812 h 6858000"/>
              <a:gd name="connsiteX19" fmla="*/ 321064 w 4897678"/>
              <a:gd name="connsiteY19" fmla="*/ 6227890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82080 w 4897678"/>
              <a:gd name="connsiteY75" fmla="*/ 515581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97271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85390 w 4897678"/>
              <a:gd name="connsiteY13" fmla="*/ 6460270 h 6858000"/>
              <a:gd name="connsiteX14" fmla="*/ 195994 w 4897678"/>
              <a:gd name="connsiteY14" fmla="*/ 6404216 h 6858000"/>
              <a:gd name="connsiteX15" fmla="*/ 277225 w 4897678"/>
              <a:gd name="connsiteY15" fmla="*/ 6346762 h 6858000"/>
              <a:gd name="connsiteX16" fmla="*/ 279592 w 4897678"/>
              <a:gd name="connsiteY16" fmla="*/ 6292076 h 6858000"/>
              <a:gd name="connsiteX17" fmla="*/ 279475 w 4897678"/>
              <a:gd name="connsiteY17" fmla="*/ 6223342 h 6858000"/>
              <a:gd name="connsiteX18" fmla="*/ 310206 w 4897678"/>
              <a:gd name="connsiteY18" fmla="*/ 6270812 h 6858000"/>
              <a:gd name="connsiteX19" fmla="*/ 321064 w 4897678"/>
              <a:gd name="connsiteY19" fmla="*/ 6227890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82080 w 4897678"/>
              <a:gd name="connsiteY75" fmla="*/ 515581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52856 w 4897678"/>
              <a:gd name="connsiteY7" fmla="*/ 6696748 h 6858000"/>
              <a:gd name="connsiteX8" fmla="*/ 97271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85390 w 4897678"/>
              <a:gd name="connsiteY13" fmla="*/ 6460270 h 6858000"/>
              <a:gd name="connsiteX14" fmla="*/ 195994 w 4897678"/>
              <a:gd name="connsiteY14" fmla="*/ 6404216 h 6858000"/>
              <a:gd name="connsiteX15" fmla="*/ 277225 w 4897678"/>
              <a:gd name="connsiteY15" fmla="*/ 6346762 h 6858000"/>
              <a:gd name="connsiteX16" fmla="*/ 279592 w 4897678"/>
              <a:gd name="connsiteY16" fmla="*/ 6292076 h 6858000"/>
              <a:gd name="connsiteX17" fmla="*/ 279475 w 4897678"/>
              <a:gd name="connsiteY17" fmla="*/ 6223342 h 6858000"/>
              <a:gd name="connsiteX18" fmla="*/ 310206 w 4897678"/>
              <a:gd name="connsiteY18" fmla="*/ 6270812 h 6858000"/>
              <a:gd name="connsiteX19" fmla="*/ 321064 w 4897678"/>
              <a:gd name="connsiteY19" fmla="*/ 6227890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82080 w 4897678"/>
              <a:gd name="connsiteY75" fmla="*/ 515581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4897678" h="6858000">
                <a:moveTo>
                  <a:pt x="1553576" y="0"/>
                </a:moveTo>
                <a:lnTo>
                  <a:pt x="4897678" y="0"/>
                </a:lnTo>
                <a:lnTo>
                  <a:pt x="4897678" y="6858000"/>
                </a:lnTo>
                <a:lnTo>
                  <a:pt x="0" y="6858000"/>
                </a:lnTo>
                <a:lnTo>
                  <a:pt x="153" y="6857440"/>
                </a:lnTo>
                <a:cubicBezTo>
                  <a:pt x="5083" y="6847546"/>
                  <a:pt x="14234" y="6832974"/>
                  <a:pt x="30867" y="6809563"/>
                </a:cubicBezTo>
                <a:cubicBezTo>
                  <a:pt x="24219" y="6797941"/>
                  <a:pt x="28810" y="6785613"/>
                  <a:pt x="42695" y="6765511"/>
                </a:cubicBezTo>
                <a:cubicBezTo>
                  <a:pt x="59269" y="6727996"/>
                  <a:pt x="20378" y="6732956"/>
                  <a:pt x="52856" y="6696748"/>
                </a:cubicBezTo>
                <a:lnTo>
                  <a:pt x="97271" y="6623770"/>
                </a:lnTo>
                <a:cubicBezTo>
                  <a:pt x="100242" y="6627814"/>
                  <a:pt x="102661" y="6576527"/>
                  <a:pt x="109528" y="6561395"/>
                </a:cubicBezTo>
                <a:cubicBezTo>
                  <a:pt x="121751" y="6529041"/>
                  <a:pt x="144143" y="6527264"/>
                  <a:pt x="134058" y="6505906"/>
                </a:cubicBezTo>
                <a:lnTo>
                  <a:pt x="130808" y="6500603"/>
                </a:lnTo>
                <a:lnTo>
                  <a:pt x="133434" y="6493382"/>
                </a:lnTo>
                <a:cubicBezTo>
                  <a:pt x="135405" y="6489789"/>
                  <a:pt x="182615" y="6458140"/>
                  <a:pt x="185390" y="6460270"/>
                </a:cubicBezTo>
                <a:cubicBezTo>
                  <a:pt x="187037" y="6425066"/>
                  <a:pt x="177989" y="6431680"/>
                  <a:pt x="195994" y="6404216"/>
                </a:cubicBezTo>
                <a:cubicBezTo>
                  <a:pt x="194733" y="6376164"/>
                  <a:pt x="248157" y="6408016"/>
                  <a:pt x="277225" y="6346762"/>
                </a:cubicBezTo>
                <a:lnTo>
                  <a:pt x="279592" y="6292076"/>
                </a:lnTo>
                <a:lnTo>
                  <a:pt x="279475" y="6223342"/>
                </a:lnTo>
                <a:lnTo>
                  <a:pt x="310206" y="6270812"/>
                </a:lnTo>
                <a:lnTo>
                  <a:pt x="321064" y="6227890"/>
                </a:lnTo>
                <a:lnTo>
                  <a:pt x="282704" y="6117636"/>
                </a:lnTo>
                <a:cubicBezTo>
                  <a:pt x="287578" y="6073252"/>
                  <a:pt x="228632" y="6103262"/>
                  <a:pt x="257561" y="6050242"/>
                </a:cubicBezTo>
                <a:cubicBezTo>
                  <a:pt x="261977" y="6008758"/>
                  <a:pt x="252117" y="5979642"/>
                  <a:pt x="266735" y="5939124"/>
                </a:cubicBezTo>
                <a:cubicBezTo>
                  <a:pt x="257326" y="5930296"/>
                  <a:pt x="254506" y="5918965"/>
                  <a:pt x="272947" y="5897456"/>
                </a:cubicBezTo>
                <a:lnTo>
                  <a:pt x="302110" y="5763866"/>
                </a:lnTo>
                <a:cubicBezTo>
                  <a:pt x="289286" y="5751252"/>
                  <a:pt x="326941" y="5730258"/>
                  <a:pt x="311387" y="5718432"/>
                </a:cubicBezTo>
                <a:cubicBezTo>
                  <a:pt x="309659" y="5692261"/>
                  <a:pt x="290822" y="5641050"/>
                  <a:pt x="291749" y="5606846"/>
                </a:cubicBezTo>
                <a:cubicBezTo>
                  <a:pt x="355141" y="5518667"/>
                  <a:pt x="362905" y="5574781"/>
                  <a:pt x="386282" y="5513206"/>
                </a:cubicBezTo>
                <a:cubicBezTo>
                  <a:pt x="400400" y="5463532"/>
                  <a:pt x="435499" y="5431641"/>
                  <a:pt x="445799" y="5395474"/>
                </a:cubicBezTo>
                <a:lnTo>
                  <a:pt x="532017" y="5284615"/>
                </a:lnTo>
                <a:lnTo>
                  <a:pt x="506013" y="5187685"/>
                </a:lnTo>
                <a:cubicBezTo>
                  <a:pt x="539823" y="5141843"/>
                  <a:pt x="550113" y="5030691"/>
                  <a:pt x="604868" y="4966224"/>
                </a:cubicBezTo>
                <a:lnTo>
                  <a:pt x="739205" y="4844222"/>
                </a:lnTo>
                <a:lnTo>
                  <a:pt x="916267" y="4639226"/>
                </a:lnTo>
                <a:cubicBezTo>
                  <a:pt x="940414" y="4565414"/>
                  <a:pt x="921973" y="4546524"/>
                  <a:pt x="960970" y="4458968"/>
                </a:cubicBezTo>
                <a:cubicBezTo>
                  <a:pt x="944678" y="4442947"/>
                  <a:pt x="969490" y="4417006"/>
                  <a:pt x="974467" y="4400454"/>
                </a:cubicBezTo>
                <a:cubicBezTo>
                  <a:pt x="982773" y="4380936"/>
                  <a:pt x="1007298" y="4366877"/>
                  <a:pt x="1019252" y="4326337"/>
                </a:cubicBezTo>
                <a:cubicBezTo>
                  <a:pt x="1036267" y="4260393"/>
                  <a:pt x="1059530" y="4136055"/>
                  <a:pt x="1097435" y="4004432"/>
                </a:cubicBezTo>
                <a:cubicBezTo>
                  <a:pt x="1106825" y="3966554"/>
                  <a:pt x="1101080" y="3928762"/>
                  <a:pt x="1115477" y="3887430"/>
                </a:cubicBezTo>
                <a:lnTo>
                  <a:pt x="1129980" y="3841018"/>
                </a:lnTo>
                <a:lnTo>
                  <a:pt x="1128054" y="3833633"/>
                </a:lnTo>
                <a:lnTo>
                  <a:pt x="1144766" y="3703595"/>
                </a:lnTo>
                <a:cubicBezTo>
                  <a:pt x="1147066" y="3696849"/>
                  <a:pt x="1148103" y="3688315"/>
                  <a:pt x="1146269" y="3675779"/>
                </a:cubicBezTo>
                <a:lnTo>
                  <a:pt x="1145250" y="3673177"/>
                </a:lnTo>
                <a:cubicBezTo>
                  <a:pt x="1145215" y="3582027"/>
                  <a:pt x="1145179" y="3490877"/>
                  <a:pt x="1145144" y="3399727"/>
                </a:cubicBezTo>
                <a:cubicBezTo>
                  <a:pt x="1147083" y="3299532"/>
                  <a:pt x="1148035" y="3137700"/>
                  <a:pt x="1153102" y="3022588"/>
                </a:cubicBezTo>
                <a:cubicBezTo>
                  <a:pt x="1180646" y="2922794"/>
                  <a:pt x="1174532" y="2884035"/>
                  <a:pt x="1187493" y="2780324"/>
                </a:cubicBezTo>
                <a:cubicBezTo>
                  <a:pt x="1158375" y="2741828"/>
                  <a:pt x="1179569" y="2688494"/>
                  <a:pt x="1174471" y="2636046"/>
                </a:cubicBezTo>
                <a:cubicBezTo>
                  <a:pt x="1166636" y="2600315"/>
                  <a:pt x="1172113" y="2580363"/>
                  <a:pt x="1173030" y="2517573"/>
                </a:cubicBezTo>
                <a:lnTo>
                  <a:pt x="1179971" y="2259305"/>
                </a:lnTo>
                <a:cubicBezTo>
                  <a:pt x="1185659" y="2235860"/>
                  <a:pt x="1188526" y="2166165"/>
                  <a:pt x="1180091" y="2154737"/>
                </a:cubicBezTo>
                <a:cubicBezTo>
                  <a:pt x="1178839" y="2140566"/>
                  <a:pt x="1182896" y="2122956"/>
                  <a:pt x="1173497" y="2118139"/>
                </a:cubicBezTo>
                <a:cubicBezTo>
                  <a:pt x="1162334" y="2109329"/>
                  <a:pt x="1182925" y="2054984"/>
                  <a:pt x="1168754" y="2064932"/>
                </a:cubicBezTo>
                <a:cubicBezTo>
                  <a:pt x="1172297" y="2055306"/>
                  <a:pt x="1174348" y="2043912"/>
                  <a:pt x="1175360" y="2031780"/>
                </a:cubicBezTo>
                <a:lnTo>
                  <a:pt x="1175420" y="2025741"/>
                </a:lnTo>
                <a:lnTo>
                  <a:pt x="1192392" y="1985855"/>
                </a:lnTo>
                <a:cubicBezTo>
                  <a:pt x="1215175" y="1923519"/>
                  <a:pt x="1226212" y="1866045"/>
                  <a:pt x="1240537" y="1810891"/>
                </a:cubicBezTo>
                <a:cubicBezTo>
                  <a:pt x="1259067" y="1728006"/>
                  <a:pt x="1217317" y="1786031"/>
                  <a:pt x="1262324" y="1680343"/>
                </a:cubicBezTo>
                <a:cubicBezTo>
                  <a:pt x="1253348" y="1670409"/>
                  <a:pt x="1255203" y="1657385"/>
                  <a:pt x="1264475" y="1634781"/>
                </a:cubicBezTo>
                <a:cubicBezTo>
                  <a:pt x="1272659" y="1594593"/>
                  <a:pt x="1244427" y="1600697"/>
                  <a:pt x="1268425" y="1558391"/>
                </a:cubicBezTo>
                <a:lnTo>
                  <a:pt x="1263100" y="1489998"/>
                </a:lnTo>
                <a:cubicBezTo>
                  <a:pt x="1266865" y="1493313"/>
                  <a:pt x="1282717" y="1437353"/>
                  <a:pt x="1286195" y="1421105"/>
                </a:cubicBezTo>
                <a:cubicBezTo>
                  <a:pt x="1291230" y="1386887"/>
                  <a:pt x="1312727" y="1380369"/>
                  <a:pt x="1298315" y="1361656"/>
                </a:cubicBezTo>
                <a:lnTo>
                  <a:pt x="1294008" y="1357170"/>
                </a:lnTo>
                <a:lnTo>
                  <a:pt x="1295031" y="1349556"/>
                </a:lnTo>
                <a:cubicBezTo>
                  <a:pt x="1296189" y="1345624"/>
                  <a:pt x="1298003" y="1343687"/>
                  <a:pt x="1301170" y="1345177"/>
                </a:cubicBezTo>
                <a:cubicBezTo>
                  <a:pt x="1295263" y="1310433"/>
                  <a:pt x="1325388" y="1279763"/>
                  <a:pt x="1337115" y="1249089"/>
                </a:cubicBezTo>
                <a:cubicBezTo>
                  <a:pt x="1329895" y="1221954"/>
                  <a:pt x="1319987" y="1231008"/>
                  <a:pt x="1335308" y="1164961"/>
                </a:cubicBezTo>
                <a:lnTo>
                  <a:pt x="1365049" y="1102487"/>
                </a:lnTo>
                <a:lnTo>
                  <a:pt x="1380977" y="1051638"/>
                </a:lnTo>
                <a:lnTo>
                  <a:pt x="1360650" y="950605"/>
                </a:lnTo>
                <a:cubicBezTo>
                  <a:pt x="1355937" y="906205"/>
                  <a:pt x="1304757" y="948105"/>
                  <a:pt x="1321700" y="890133"/>
                </a:cubicBezTo>
                <a:cubicBezTo>
                  <a:pt x="1317159" y="848662"/>
                  <a:pt x="1301312" y="822322"/>
                  <a:pt x="1306943" y="779617"/>
                </a:cubicBezTo>
                <a:cubicBezTo>
                  <a:pt x="1295866" y="773001"/>
                  <a:pt x="1365734" y="737413"/>
                  <a:pt x="1379157" y="712462"/>
                </a:cubicBezTo>
                <a:cubicBezTo>
                  <a:pt x="1379148" y="666884"/>
                  <a:pt x="1363668" y="646426"/>
                  <a:pt x="1363659" y="600848"/>
                </a:cubicBezTo>
                <a:cubicBezTo>
                  <a:pt x="1348438" y="591261"/>
                  <a:pt x="1399800" y="523813"/>
                  <a:pt x="1382080" y="515581"/>
                </a:cubicBezTo>
                <a:cubicBezTo>
                  <a:pt x="1374807" y="490382"/>
                  <a:pt x="1380026" y="489229"/>
                  <a:pt x="1373630" y="455615"/>
                </a:cubicBezTo>
                <a:cubicBezTo>
                  <a:pt x="1416738" y="355936"/>
                  <a:pt x="1404304" y="400073"/>
                  <a:pt x="1413997" y="334926"/>
                </a:cubicBezTo>
                <a:cubicBezTo>
                  <a:pt x="1426411" y="275061"/>
                  <a:pt x="1398828" y="323811"/>
                  <a:pt x="1442766" y="236597"/>
                </a:cubicBezTo>
                <a:cubicBezTo>
                  <a:pt x="1447404" y="215198"/>
                  <a:pt x="1470995" y="203409"/>
                  <a:pt x="1470206" y="182099"/>
                </a:cubicBezTo>
                <a:cubicBezTo>
                  <a:pt x="1444766" y="154163"/>
                  <a:pt x="1500097" y="157505"/>
                  <a:pt x="1502900" y="143623"/>
                </a:cubicBezTo>
                <a:cubicBezTo>
                  <a:pt x="1502294" y="125456"/>
                  <a:pt x="1501687" y="107288"/>
                  <a:pt x="1501081" y="89121"/>
                </a:cubicBezTo>
                <a:cubicBezTo>
                  <a:pt x="1511343" y="67775"/>
                  <a:pt x="1521898" y="78177"/>
                  <a:pt x="1539225" y="52964"/>
                </a:cubicBezTo>
                <a:lnTo>
                  <a:pt x="1553576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203" name="Freeform: Shape 8202">
            <a:extLst>
              <a:ext uri="{FF2B5EF4-FFF2-40B4-BE49-F238E27FC236}">
                <a16:creationId xmlns:a16="http://schemas.microsoft.com/office/drawing/2014/main" id="{5ABDA325-4B50-4FFB-81B9-95576831F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8365" y="603622"/>
            <a:ext cx="4799189" cy="5659933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8194" name="Picture 2" descr="My School's New Logo Ain't My Fav, But I'll Support #NCCUForever | by Kian  Brown | Medium">
            <a:extLst>
              <a:ext uri="{FF2B5EF4-FFF2-40B4-BE49-F238E27FC236}">
                <a16:creationId xmlns:a16="http://schemas.microsoft.com/office/drawing/2014/main" id="{10E6877B-0A42-B518-8C1A-5A0191F69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3366" y="788533"/>
            <a:ext cx="3943338" cy="20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5" name="Rectangle 6">
            <a:extLst>
              <a:ext uri="{FF2B5EF4-FFF2-40B4-BE49-F238E27FC236}">
                <a16:creationId xmlns:a16="http://schemas.microsoft.com/office/drawing/2014/main" id="{F2A49241-8E10-49A1-B30C-2A0230F6A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14146" y="6146262"/>
            <a:ext cx="1367625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196" name="Picture 4" descr="College for North Carolina - North Carolina Agricultural And Technical  State University">
            <a:extLst>
              <a:ext uri="{FF2B5EF4-FFF2-40B4-BE49-F238E27FC236}">
                <a16:creationId xmlns:a16="http://schemas.microsoft.com/office/drawing/2014/main" id="{60C78862-034E-8155-545E-A69F49F9C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592" y="3429000"/>
            <a:ext cx="2112056" cy="258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623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A6950-1392-6BB8-95AB-8F5563E26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586" y="1440873"/>
            <a:ext cx="5623759" cy="489619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b="0" i="1" dirty="0">
                <a:effectLst/>
                <a:latin typeface="Aptos Serif" panose="02020604070405020304" pitchFamily="18" charset="0"/>
                <a:cs typeface="Aptos Serif" panose="02020604070405020304" pitchFamily="18" charset="0"/>
              </a:rPr>
              <a:t>Average Cumulative GPA: 4.42</a:t>
            </a:r>
          </a:p>
          <a:p>
            <a:pPr>
              <a:lnSpc>
                <a:spcPct val="150000"/>
              </a:lnSpc>
            </a:pPr>
            <a:r>
              <a:rPr lang="en-US" sz="2000" b="0" i="1" dirty="0">
                <a:effectLst/>
                <a:latin typeface="Aptos Serif" panose="02020604070405020304" pitchFamily="18" charset="0"/>
                <a:cs typeface="Aptos Serif" panose="02020604070405020304" pitchFamily="18" charset="0"/>
              </a:rPr>
              <a:t>Average ACT Score: 28.8</a:t>
            </a:r>
          </a:p>
          <a:p>
            <a:pPr>
              <a:lnSpc>
                <a:spcPct val="150000"/>
              </a:lnSpc>
            </a:pPr>
            <a:r>
              <a:rPr lang="en-US" sz="2000" b="0" i="1" dirty="0">
                <a:effectLst/>
                <a:latin typeface="Aptos Serif" panose="02020604070405020304" pitchFamily="18" charset="0"/>
                <a:cs typeface="Aptos Serif" panose="02020604070405020304" pitchFamily="18" charset="0"/>
              </a:rPr>
              <a:t>Average SAT Score: 1,322</a:t>
            </a:r>
          </a:p>
          <a:p>
            <a:pPr>
              <a:lnSpc>
                <a:spcPct val="150000"/>
              </a:lnSpc>
            </a:pPr>
            <a:r>
              <a:rPr lang="en-US" sz="1900" b="1" u="sng" dirty="0">
                <a:latin typeface="Aptos Serif" panose="02020604070405020304" pitchFamily="18" charset="0"/>
                <a:cs typeface="Aptos Serif" panose="02020604070405020304" pitchFamily="18" charset="0"/>
              </a:rPr>
              <a:t>Information about Eligibility: </a:t>
            </a:r>
            <a:r>
              <a:rPr lang="en-US" sz="1700" dirty="0">
                <a:latin typeface="Aptos Serif" panose="02020604070405020304" pitchFamily="18" charset="0"/>
                <a:cs typeface="Aptos Serif" panose="02020604070405020304" pitchFamily="18" charset="0"/>
                <a:hlinkClick r:id="rId2"/>
              </a:rPr>
              <a:t>https://www.nccu.edu/usp/cheatham-white-scholarship-program/apply</a:t>
            </a:r>
            <a:r>
              <a:rPr lang="en-US" sz="17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endParaRPr lang="en-US" sz="1700" b="0" i="1" dirty="0">
              <a:effectLst/>
              <a:latin typeface="Aptos Serif" panose="02020604070405020304" pitchFamily="18" charset="0"/>
              <a:cs typeface="Aptos Serif" panose="0202060407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900" b="1" u="sng" dirty="0">
                <a:latin typeface="Aptos Serif" panose="02020604070405020304" pitchFamily="18" charset="0"/>
                <a:cs typeface="Aptos Serif" panose="02020604070405020304" pitchFamily="18" charset="0"/>
              </a:rPr>
              <a:t>Additional Information: </a:t>
            </a:r>
            <a:r>
              <a:rPr lang="en-US" sz="1700" dirty="0">
                <a:latin typeface="Aptos Serif" panose="02020604070405020304" pitchFamily="18" charset="0"/>
                <a:cs typeface="Aptos Serif" panose="02020604070405020304" pitchFamily="18" charset="0"/>
                <a:hlinkClick r:id="rId3"/>
              </a:rPr>
              <a:t>https://www.nccu.edu/usp/cheatham-white-scholarship-program</a:t>
            </a:r>
            <a:r>
              <a:rPr lang="en-US" sz="17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8F249CA9-E650-6C9A-AF72-6A161ADDD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7898" y="1046305"/>
            <a:ext cx="2886547" cy="81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 Serif" panose="02020604070405020304" pitchFamily="18" charset="0"/>
                <a:cs typeface="Aptos Serif" panose="02020604070405020304" pitchFamily="18" charset="0"/>
              </a:rPr>
              <a:t>Important Dates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DE08410-DAD2-1AAE-C4BE-3DA07F8DEA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205164"/>
              </p:ext>
            </p:extLst>
          </p:nvPr>
        </p:nvGraphicFramePr>
        <p:xfrm>
          <a:off x="6250345" y="1725670"/>
          <a:ext cx="5315069" cy="4147579"/>
        </p:xfrm>
        <a:graphic>
          <a:graphicData uri="http://schemas.openxmlformats.org/drawingml/2006/table">
            <a:tbl>
              <a:tblPr/>
              <a:tblGrid>
                <a:gridCol w="1986515">
                  <a:extLst>
                    <a:ext uri="{9D8B030D-6E8A-4147-A177-3AD203B41FA5}">
                      <a16:colId xmlns:a16="http://schemas.microsoft.com/office/drawing/2014/main" val="3431531252"/>
                    </a:ext>
                  </a:extLst>
                </a:gridCol>
                <a:gridCol w="3328554">
                  <a:extLst>
                    <a:ext uri="{9D8B030D-6E8A-4147-A177-3AD203B41FA5}">
                      <a16:colId xmlns:a16="http://schemas.microsoft.com/office/drawing/2014/main" val="3824210836"/>
                    </a:ext>
                  </a:extLst>
                </a:gridCol>
              </a:tblGrid>
              <a:tr h="404084"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en-US" sz="1600" b="0" i="0">
                          <a:solidFill>
                            <a:schemeClr val="tx1"/>
                          </a:solidFill>
                          <a:effectLst/>
                          <a:latin typeface="Aptos Serif" panose="02020604070405020304" pitchFamily="18" charset="0"/>
                          <a:cs typeface="Aptos Serif" panose="02020604070405020304" pitchFamily="18" charset="0"/>
                        </a:rPr>
                        <a:t>August 15, 2025</a:t>
                      </a:r>
                    </a:p>
                  </a:txBody>
                  <a:tcPr marL="73597" marR="73597" marT="36799" marB="36799">
                    <a:lnL w="6350" cap="flat" cmpd="sng" algn="ctr">
                      <a:solidFill>
                        <a:srgbClr val="505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05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05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05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Aptos Serif" panose="02020604070405020304" pitchFamily="18" charset="0"/>
                          <a:cs typeface="Aptos Serif" panose="02020604070405020304" pitchFamily="18" charset="0"/>
                        </a:rPr>
                        <a:t>Nomination forms available</a:t>
                      </a:r>
                    </a:p>
                  </a:txBody>
                  <a:tcPr marL="73597" marR="73597" marT="36799" marB="36799">
                    <a:lnL w="6350" cap="flat" cmpd="sng" algn="ctr">
                      <a:solidFill>
                        <a:srgbClr val="505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05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05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05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246545"/>
                  </a:ext>
                </a:extLst>
              </a:tr>
              <a:tr h="688847"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Aptos Serif" panose="02020604070405020304" pitchFamily="18" charset="0"/>
                          <a:cs typeface="Aptos Serif" panose="02020604070405020304" pitchFamily="18" charset="0"/>
                        </a:rPr>
                        <a:t>November 1, 2025</a:t>
                      </a:r>
                    </a:p>
                  </a:txBody>
                  <a:tcPr marL="73597" marR="73597" marT="36799" marB="36799">
                    <a:lnL w="6350" cap="flat" cmpd="sng" algn="ctr">
                      <a:solidFill>
                        <a:srgbClr val="505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05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05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05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en-US" sz="1600" b="0" i="0">
                          <a:solidFill>
                            <a:schemeClr val="tx1"/>
                          </a:solidFill>
                          <a:effectLst/>
                          <a:latin typeface="Aptos Serif" panose="02020604070405020304" pitchFamily="18" charset="0"/>
                          <a:cs typeface="Aptos Serif" panose="02020604070405020304" pitchFamily="18" charset="0"/>
                        </a:rPr>
                        <a:t>Deadline for nomination forms</a:t>
                      </a:r>
                    </a:p>
                  </a:txBody>
                  <a:tcPr marL="73597" marR="73597" marT="36799" marB="36799">
                    <a:lnL w="6350" cap="flat" cmpd="sng" algn="ctr">
                      <a:solidFill>
                        <a:srgbClr val="505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05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05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05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055522"/>
                  </a:ext>
                </a:extLst>
              </a:tr>
              <a:tr h="688847"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en-US" sz="1600" b="0" i="0">
                          <a:solidFill>
                            <a:schemeClr val="tx1"/>
                          </a:solidFill>
                          <a:effectLst/>
                          <a:latin typeface="Aptos Serif" panose="02020604070405020304" pitchFamily="18" charset="0"/>
                          <a:cs typeface="Aptos Serif" panose="02020604070405020304" pitchFamily="18" charset="0"/>
                        </a:rPr>
                        <a:t>November 15, 2025</a:t>
                      </a:r>
                    </a:p>
                  </a:txBody>
                  <a:tcPr marL="73597" marR="73597" marT="36799" marB="36799">
                    <a:lnL w="6350" cap="flat" cmpd="sng" algn="ctr">
                      <a:solidFill>
                        <a:srgbClr val="505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05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05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05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Aptos Serif" panose="02020604070405020304" pitchFamily="18" charset="0"/>
                          <a:cs typeface="Aptos Serif" panose="02020604070405020304" pitchFamily="18" charset="0"/>
                        </a:rPr>
                        <a:t>Cheatham-White application material deadline</a:t>
                      </a:r>
                    </a:p>
                  </a:txBody>
                  <a:tcPr marL="73597" marR="73597" marT="36799" marB="36799">
                    <a:lnL w="6350" cap="flat" cmpd="sng" algn="ctr">
                      <a:solidFill>
                        <a:srgbClr val="505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05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05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05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553890"/>
                  </a:ext>
                </a:extLst>
              </a:tr>
              <a:tr h="988107"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en-US" sz="1600" b="0" i="0">
                          <a:solidFill>
                            <a:schemeClr val="tx1"/>
                          </a:solidFill>
                          <a:effectLst/>
                          <a:latin typeface="Aptos Serif" panose="02020604070405020304" pitchFamily="18" charset="0"/>
                          <a:cs typeface="Aptos Serif" panose="02020604070405020304" pitchFamily="18" charset="0"/>
                        </a:rPr>
                        <a:t>January 15, 2026</a:t>
                      </a:r>
                    </a:p>
                  </a:txBody>
                  <a:tcPr marL="73597" marR="73597" marT="36799" marB="36799">
                    <a:lnL w="6350" cap="flat" cmpd="sng" algn="ctr">
                      <a:solidFill>
                        <a:srgbClr val="505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05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05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05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Aptos Serif" panose="02020604070405020304" pitchFamily="18" charset="0"/>
                          <a:cs typeface="Aptos Serif" panose="02020604070405020304" pitchFamily="18" charset="0"/>
                        </a:rPr>
                        <a:t>Applicants will be notified if selected to continue as a finalist</a:t>
                      </a:r>
                    </a:p>
                  </a:txBody>
                  <a:tcPr marL="73597" marR="73597" marT="36799" marB="36799">
                    <a:lnL w="6350" cap="flat" cmpd="sng" algn="ctr">
                      <a:solidFill>
                        <a:srgbClr val="505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05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05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05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701479"/>
                  </a:ext>
                </a:extLst>
              </a:tr>
              <a:tr h="688847"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en-US" sz="1600" b="0" i="0">
                          <a:solidFill>
                            <a:schemeClr val="tx1"/>
                          </a:solidFill>
                          <a:effectLst/>
                          <a:latin typeface="Aptos Serif" panose="02020604070405020304" pitchFamily="18" charset="0"/>
                          <a:cs typeface="Aptos Serif" panose="02020604070405020304" pitchFamily="18" charset="0"/>
                        </a:rPr>
                        <a:t>February 2026 (TBD)</a:t>
                      </a:r>
                    </a:p>
                  </a:txBody>
                  <a:tcPr marL="73597" marR="73597" marT="36799" marB="36799">
                    <a:lnL w="6350" cap="flat" cmpd="sng" algn="ctr">
                      <a:solidFill>
                        <a:srgbClr val="505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05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05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05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en-US" sz="1600" b="0" i="0">
                          <a:solidFill>
                            <a:schemeClr val="tx1"/>
                          </a:solidFill>
                          <a:effectLst/>
                          <a:latin typeface="Aptos Serif" panose="02020604070405020304" pitchFamily="18" charset="0"/>
                          <a:cs typeface="Aptos Serif" panose="02020604070405020304" pitchFamily="18" charset="0"/>
                        </a:rPr>
                        <a:t>Eagle Scholars Day and finalists' interviews</a:t>
                      </a:r>
                    </a:p>
                  </a:txBody>
                  <a:tcPr marL="73597" marR="73597" marT="36799" marB="36799">
                    <a:lnL w="6350" cap="flat" cmpd="sng" algn="ctr">
                      <a:solidFill>
                        <a:srgbClr val="505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05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05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05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662170"/>
                  </a:ext>
                </a:extLst>
              </a:tr>
              <a:tr h="688847"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en-US" sz="1600" b="0" i="0">
                          <a:solidFill>
                            <a:schemeClr val="tx1"/>
                          </a:solidFill>
                          <a:effectLst/>
                          <a:latin typeface="Aptos Serif" panose="02020604070405020304" pitchFamily="18" charset="0"/>
                          <a:cs typeface="Aptos Serif" panose="02020604070405020304" pitchFamily="18" charset="0"/>
                        </a:rPr>
                        <a:t>March 23, 2026</a:t>
                      </a:r>
                    </a:p>
                  </a:txBody>
                  <a:tcPr marL="73597" marR="73597" marT="36799" marB="36799">
                    <a:lnL w="6350" cap="flat" cmpd="sng" algn="ctr">
                      <a:solidFill>
                        <a:srgbClr val="505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05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05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05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Aptos Serif" panose="02020604070405020304" pitchFamily="18" charset="0"/>
                          <a:cs typeface="Aptos Serif" panose="02020604070405020304" pitchFamily="18" charset="0"/>
                        </a:rPr>
                        <a:t>All applicants are notified of the final status</a:t>
                      </a:r>
                    </a:p>
                  </a:txBody>
                  <a:tcPr marL="73597" marR="73597" marT="36799" marB="36799">
                    <a:lnL w="6350" cap="flat" cmpd="sng" algn="ctr">
                      <a:solidFill>
                        <a:srgbClr val="505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05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05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05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71608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713AB1C-FF96-7BAB-849F-A1E63C1F1830}"/>
              </a:ext>
            </a:extLst>
          </p:cNvPr>
          <p:cNvSpPr txBox="1"/>
          <p:nvPr/>
        </p:nvSpPr>
        <p:spPr>
          <a:xfrm>
            <a:off x="1006764" y="992444"/>
            <a:ext cx="3943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latin typeface="Aptos Serif" panose="02020604070405020304" pitchFamily="18" charset="0"/>
                <a:cs typeface="Aptos Serif" panose="02020604070405020304" pitchFamily="18" charset="0"/>
              </a:rPr>
              <a:t>Statistics </a:t>
            </a:r>
          </a:p>
        </p:txBody>
      </p:sp>
    </p:spTree>
    <p:extLst>
      <p:ext uri="{BB962C8B-B14F-4D97-AF65-F5344CB8AC3E}">
        <p14:creationId xmlns:p14="http://schemas.microsoft.com/office/powerpoint/2010/main" val="2396103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9143A-D0F3-7C99-7B16-6E6C18C98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NC State: Goodnight Scholarship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7DCAD-4E72-C9A5-ECB5-464ACBE26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1825625"/>
            <a:ext cx="10759440" cy="4351338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ptos Serif" panose="02020604070405020304" pitchFamily="18" charset="0"/>
                <a:cs typeface="Aptos Serif" panose="02020604070405020304" pitchFamily="18" charset="0"/>
              </a:rPr>
              <a:t>NC State’s premier full tuition scholarship program valued at $24,000 per year and is exclusively for high-achieving students from low- and middle-income families in North Carolina who dream of pursuing a STEM degree at NC State. The program’s goal is to make the world-class education available at NC State accessible for North Carolina students from all corners of our great state!</a:t>
            </a:r>
          </a:p>
          <a:p>
            <a:r>
              <a:rPr lang="en-US" sz="2000" b="1" u="sng" dirty="0">
                <a:latin typeface="Aptos Serif" panose="02020604070405020304" pitchFamily="18" charset="0"/>
                <a:cs typeface="Aptos Serif" panose="02020604070405020304" pitchFamily="18" charset="0"/>
              </a:rPr>
              <a:t>For more information</a:t>
            </a:r>
            <a:r>
              <a:rPr lang="en-US" sz="2000" dirty="0">
                <a:latin typeface="Aptos Serif" panose="02020604070405020304" pitchFamily="18" charset="0"/>
                <a:cs typeface="Aptos Serif" panose="02020604070405020304" pitchFamily="18" charset="0"/>
              </a:rPr>
              <a:t>: https://goodnight.ncsu.edu/ </a:t>
            </a:r>
          </a:p>
          <a:p>
            <a:r>
              <a:rPr lang="en-US" sz="2000" b="1" u="sng" dirty="0">
                <a:latin typeface="Aptos Serif" panose="02020604070405020304" pitchFamily="18" charset="0"/>
                <a:cs typeface="Aptos Serif" panose="02020604070405020304" pitchFamily="18" charset="0"/>
              </a:rPr>
              <a:t>Eligibility Requirements</a:t>
            </a:r>
            <a:r>
              <a:rPr lang="en-US" sz="2000" dirty="0">
                <a:latin typeface="Aptos Serif" panose="02020604070405020304" pitchFamily="18" charset="0"/>
                <a:cs typeface="Aptos Serif" panose="02020604070405020304" pitchFamily="18" charset="0"/>
              </a:rPr>
              <a:t>: https://goodnight.ncsu.edu/first-year/#eligibility </a:t>
            </a:r>
          </a:p>
          <a:p>
            <a:r>
              <a:rPr lang="en-US" sz="2000" b="1" u="sng" dirty="0">
                <a:latin typeface="Aptos Serif" panose="02020604070405020304" pitchFamily="18" charset="0"/>
                <a:cs typeface="Aptos Serif" panose="02020604070405020304" pitchFamily="18" charset="0"/>
              </a:rPr>
              <a:t>Deadline</a:t>
            </a:r>
            <a:r>
              <a:rPr lang="en-US" sz="2000" dirty="0">
                <a:latin typeface="Aptos Serif" panose="02020604070405020304" pitchFamily="18" charset="0"/>
                <a:cs typeface="Aptos Serif" panose="02020604070405020304" pitchFamily="18" charset="0"/>
              </a:rPr>
              <a:t>: November 1st </a:t>
            </a:r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7BC2EA41-6944-F2E3-9FEF-E1FC2E8F1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303" y="4608576"/>
            <a:ext cx="3790913" cy="201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132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649070-0B84-1EEF-CBA5-D83061126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112" y="609597"/>
            <a:ext cx="10213848" cy="133084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Aptos Serif" panose="02020604070405020304" pitchFamily="18" charset="0"/>
                <a:cs typeface="Aptos Serif" panose="02020604070405020304" pitchFamily="18" charset="0"/>
              </a:rPr>
              <a:t>Deadline Recap!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E93F8-141C-9A81-15FC-349ED0C8F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881" y="2277646"/>
            <a:ext cx="7952510" cy="426368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dirty="0">
                <a:latin typeface="Aptos Serif" panose="02020604070405020304" pitchFamily="18" charset="0"/>
                <a:cs typeface="Aptos Serif" panose="02020604070405020304" pitchFamily="18" charset="0"/>
              </a:rPr>
              <a:t>Morehead Cain (UNC): Self-nomination by October 1</a:t>
            </a:r>
            <a:r>
              <a:rPr lang="en-US" sz="2200" baseline="30000" dirty="0">
                <a:latin typeface="Aptos Serif" panose="02020604070405020304" pitchFamily="18" charset="0"/>
                <a:cs typeface="Aptos Serif" panose="02020604070405020304" pitchFamily="18" charset="0"/>
              </a:rPr>
              <a:t>st</a:t>
            </a:r>
            <a:endParaRPr lang="en-US" sz="2200" dirty="0">
              <a:latin typeface="Aptos Serif" panose="02020604070405020304" pitchFamily="18" charset="0"/>
              <a:cs typeface="Aptos Serif" panose="0202060407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2200" dirty="0">
                <a:latin typeface="Aptos Serif" panose="02020604070405020304" pitchFamily="18" charset="0"/>
                <a:cs typeface="Aptos Serif" panose="02020604070405020304" pitchFamily="18" charset="0"/>
              </a:rPr>
              <a:t>Park (NC State): Self-nomination by November 1</a:t>
            </a:r>
            <a:r>
              <a:rPr lang="en-US" sz="2200" baseline="30000" dirty="0">
                <a:latin typeface="Aptos Serif" panose="02020604070405020304" pitchFamily="18" charset="0"/>
                <a:cs typeface="Aptos Serif" panose="02020604070405020304" pitchFamily="18" charset="0"/>
              </a:rPr>
              <a:t>st</a:t>
            </a:r>
            <a:endParaRPr lang="en-US" sz="2200" dirty="0">
              <a:latin typeface="Aptos Serif" panose="02020604070405020304" pitchFamily="18" charset="0"/>
              <a:cs typeface="Aptos Serif" panose="0202060407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2200" dirty="0">
                <a:latin typeface="Aptos Serif" panose="02020604070405020304" pitchFamily="18" charset="0"/>
                <a:cs typeface="Aptos Serif" panose="02020604070405020304" pitchFamily="18" charset="0"/>
              </a:rPr>
              <a:t>Goodnight (NC State): Self-nomination by November 1st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latin typeface="Aptos Serif" panose="02020604070405020304" pitchFamily="18" charset="0"/>
                <a:cs typeface="Aptos Serif" panose="02020604070405020304" pitchFamily="18" charset="0"/>
              </a:rPr>
              <a:t>Levine (Charlotte): Self-nomination by October 15</a:t>
            </a:r>
            <a:r>
              <a:rPr lang="en-US" sz="2200" baseline="30000" dirty="0">
                <a:latin typeface="Aptos Serif" panose="02020604070405020304" pitchFamily="18" charset="0"/>
                <a:cs typeface="Aptos Serif" panose="02020604070405020304" pitchFamily="18" charset="0"/>
              </a:rPr>
              <a:t>th</a:t>
            </a:r>
            <a:r>
              <a:rPr lang="en-US" sz="22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latin typeface="Aptos Serif" panose="02020604070405020304" pitchFamily="18" charset="0"/>
                <a:cs typeface="Aptos Serif" panose="02020604070405020304" pitchFamily="18" charset="0"/>
              </a:rPr>
              <a:t>Coca-Cola: Self-nomination by September 30</a:t>
            </a:r>
            <a:r>
              <a:rPr lang="en-US" sz="2200" baseline="30000" dirty="0">
                <a:latin typeface="Aptos Serif" panose="02020604070405020304" pitchFamily="18" charset="0"/>
                <a:cs typeface="Aptos Serif" panose="02020604070405020304" pitchFamily="18" charset="0"/>
              </a:rPr>
              <a:t>th</a:t>
            </a:r>
            <a:r>
              <a:rPr lang="en-US" sz="22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latin typeface="Aptos Serif" panose="02020604070405020304" pitchFamily="18" charset="0"/>
                <a:cs typeface="Aptos Serif" panose="02020604070405020304" pitchFamily="18" charset="0"/>
              </a:rPr>
              <a:t>Belk (Davidson): October 15</a:t>
            </a:r>
            <a:r>
              <a:rPr lang="en-US" sz="2200" baseline="30000" dirty="0">
                <a:latin typeface="Aptos Serif" panose="02020604070405020304" pitchFamily="18" charset="0"/>
                <a:cs typeface="Aptos Serif" panose="02020604070405020304" pitchFamily="18" charset="0"/>
              </a:rPr>
              <a:t>th</a:t>
            </a:r>
            <a:r>
              <a:rPr lang="en-US" sz="22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latin typeface="Aptos Serif" panose="02020604070405020304" pitchFamily="18" charset="0"/>
                <a:cs typeface="Aptos Serif" panose="02020604070405020304" pitchFamily="18" charset="0"/>
              </a:rPr>
              <a:t>Cheatham-White (NC Central &amp; A&amp;T): November 1</a:t>
            </a:r>
            <a:r>
              <a:rPr lang="en-US" sz="2200" baseline="30000" dirty="0">
                <a:latin typeface="Aptos Serif" panose="02020604070405020304" pitchFamily="18" charset="0"/>
                <a:cs typeface="Aptos Serif" panose="02020604070405020304" pitchFamily="18" charset="0"/>
              </a:rPr>
              <a:t>st</a:t>
            </a:r>
            <a:r>
              <a:rPr lang="en-US" sz="22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</a:p>
        </p:txBody>
      </p:sp>
      <p:pic>
        <p:nvPicPr>
          <p:cNvPr id="4" name="Picture 3" descr="A calendar with a clock on it&#10;&#10;AI-generated content may be incorrect.">
            <a:extLst>
              <a:ext uri="{FF2B5EF4-FFF2-40B4-BE49-F238E27FC236}">
                <a16:creationId xmlns:a16="http://schemas.microsoft.com/office/drawing/2014/main" id="{FA51DB3F-EF16-6FD3-6C45-A2F1B797C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4891" y="2033717"/>
            <a:ext cx="3897108" cy="3591378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067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BB677-5CA7-2DED-8A40-4ACD77F0D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064" y="354076"/>
            <a:ext cx="10981944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Aptos Serif" panose="02020604070405020304" pitchFamily="18" charset="0"/>
                <a:cs typeface="Aptos Serif" panose="02020604070405020304" pitchFamily="18" charset="0"/>
              </a:rPr>
              <a:t>Additional Resources for Scholarships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88E41-7A57-2EC9-832C-F31B24020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sz="2400" dirty="0">
                <a:latin typeface="Aptos Serif" panose="02020604070405020304" pitchFamily="18" charset="0"/>
                <a:cs typeface="Aptos Serif" panose="02020604070405020304" pitchFamily="18" charset="0"/>
              </a:rPr>
              <a:t>Check the PCHS </a:t>
            </a:r>
            <a:r>
              <a:rPr lang="en-US" sz="2400" u="sng" dirty="0">
                <a:solidFill>
                  <a:srgbClr val="96607D"/>
                </a:solidFill>
                <a:latin typeface="Aptos Serif" panose="02020604070405020304" pitchFamily="18" charset="0"/>
                <a:cs typeface="Aptos Serif" panose="0202060407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Scholarship Bulletin</a:t>
            </a:r>
            <a:r>
              <a:rPr lang="en-US" sz="2400" dirty="0">
                <a:latin typeface="Aptos Serif" panose="02020604070405020304" pitchFamily="18" charset="0"/>
                <a:cs typeface="Aptos Serif" panose="0202060407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400" dirty="0">
                <a:latin typeface="Aptos Serif" panose="02020604070405020304" pitchFamily="18" charset="0"/>
                <a:cs typeface="Aptos Serif" panose="02020604070405020304" pitchFamily="18" charset="0"/>
              </a:rPr>
              <a:t>regularly</a:t>
            </a:r>
          </a:p>
          <a:p>
            <a:pPr fontAlgn="base"/>
            <a:r>
              <a:rPr lang="en-US" sz="2400" u="sng" dirty="0">
                <a:latin typeface="Aptos Serif" panose="02020604070405020304" pitchFamily="18" charset="0"/>
                <a:cs typeface="Aptos Serif" panose="0202060407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Scholarship Plus</a:t>
            </a:r>
            <a:endParaRPr lang="en-US" sz="2400" dirty="0">
              <a:latin typeface="Aptos Serif" panose="02020604070405020304" pitchFamily="18" charset="0"/>
              <a:cs typeface="Aptos Serif" panose="02020604070405020304" pitchFamily="18" charset="0"/>
            </a:endParaRPr>
          </a:p>
          <a:p>
            <a:pPr fontAlgn="base"/>
            <a:r>
              <a:rPr lang="en-US" sz="2400" u="sng" dirty="0">
                <a:latin typeface="Aptos Serif" panose="02020604070405020304" pitchFamily="18" charset="0"/>
                <a:cs typeface="Aptos Serif" panose="0202060407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College Foundation of North Carolina</a:t>
            </a:r>
            <a:endParaRPr lang="en-US" sz="2400" u="sng" dirty="0">
              <a:latin typeface="Aptos Serif" panose="02020604070405020304" pitchFamily="18" charset="0"/>
              <a:cs typeface="Aptos Serif" panose="02020604070405020304" pitchFamily="18" charset="0"/>
            </a:endParaRPr>
          </a:p>
          <a:p>
            <a:pPr fontAlgn="base"/>
            <a:r>
              <a:rPr lang="en-US" sz="2400" u="sng" dirty="0">
                <a:latin typeface="Aptos Serif" panose="02020604070405020304" pitchFamily="18" charset="0"/>
                <a:cs typeface="Aptos Serif" panose="02020604070405020304" pitchFamily="18" charset="0"/>
                <a:hlinkClick r:id="rId5"/>
              </a:rPr>
              <a:t>College Board</a:t>
            </a:r>
            <a:endParaRPr lang="en-US" sz="2400" dirty="0">
              <a:latin typeface="Aptos Serif" panose="02020604070405020304" pitchFamily="18" charset="0"/>
              <a:cs typeface="Aptos Serif" panose="02020604070405020304" pitchFamily="18" charset="0"/>
            </a:endParaRPr>
          </a:p>
          <a:p>
            <a:pPr fontAlgn="base"/>
            <a:r>
              <a:rPr lang="en-US" sz="2400" dirty="0">
                <a:latin typeface="Aptos Serif" panose="02020604070405020304" pitchFamily="18" charset="0"/>
                <a:cs typeface="Aptos Serif" panose="02020604070405020304" pitchFamily="18" charset="0"/>
              </a:rPr>
              <a:t>Register online at </a:t>
            </a:r>
            <a:r>
              <a:rPr lang="en-US" sz="2400" u="sng" dirty="0" err="1">
                <a:latin typeface="Aptos Serif" panose="02020604070405020304" pitchFamily="18" charset="0"/>
                <a:cs typeface="Aptos Serif" panose="0202060407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Fastweb</a:t>
            </a:r>
            <a:r>
              <a:rPr lang="en-US" sz="2400" dirty="0">
                <a:latin typeface="Aptos Serif" panose="02020604070405020304" pitchFamily="18" charset="0"/>
                <a:cs typeface="Aptos Serif" panose="02020604070405020304" pitchFamily="18" charset="0"/>
              </a:rPr>
              <a:t> for a free national scholarship search</a:t>
            </a:r>
          </a:p>
          <a:p>
            <a:pPr fontAlgn="base"/>
            <a:r>
              <a:rPr lang="en-US" sz="2400" dirty="0">
                <a:latin typeface="Aptos Serif" panose="02020604070405020304" pitchFamily="18" charset="0"/>
                <a:cs typeface="Aptos Serif" panose="02020604070405020304" pitchFamily="18" charset="0"/>
              </a:rPr>
              <a:t>Check college websites</a:t>
            </a:r>
          </a:p>
          <a:p>
            <a:pPr fontAlgn="base"/>
            <a:r>
              <a:rPr lang="en-US" sz="2400" dirty="0">
                <a:latin typeface="Aptos Serif" panose="02020604070405020304" pitchFamily="18" charset="0"/>
                <a:cs typeface="Aptos Serif" panose="02020604070405020304" pitchFamily="18" charset="0"/>
              </a:rPr>
              <a:t>Contact employer, church and community organizations</a:t>
            </a:r>
          </a:p>
          <a:p>
            <a:endParaRPr lang="en-US" dirty="0"/>
          </a:p>
        </p:txBody>
      </p:sp>
      <p:pic>
        <p:nvPicPr>
          <p:cNvPr id="2050" name="Picture 2" descr="College Preparation: College for North Carolina (CFNC)">
            <a:extLst>
              <a:ext uri="{FF2B5EF4-FFF2-40B4-BE49-F238E27FC236}">
                <a16:creationId xmlns:a16="http://schemas.microsoft.com/office/drawing/2014/main" id="{44D2DD58-1454-95D8-C585-DEC578150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072" y="5098183"/>
            <a:ext cx="3794760" cy="140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68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F5BC5-A414-A604-C874-55FE41618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30936"/>
            <a:ext cx="10515600" cy="5861304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US" sz="2600" u="sng" dirty="0">
                <a:latin typeface="Aptos Serif" panose="02020604070405020304" pitchFamily="18" charset="0"/>
                <a:cs typeface="Aptos Serif" panose="0202060407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https://www.fastweb.com/</a:t>
            </a:r>
            <a:endParaRPr lang="en-US" sz="2600" dirty="0">
              <a:latin typeface="Aptos Serif" panose="02020604070405020304" pitchFamily="18" charset="0"/>
              <a:cs typeface="Aptos Serif" panose="02020604070405020304" pitchFamily="18" charset="0"/>
            </a:endParaRPr>
          </a:p>
          <a:p>
            <a:pPr fontAlgn="base"/>
            <a:r>
              <a:rPr lang="en-US" sz="2600" u="sng" dirty="0">
                <a:latin typeface="Aptos Serif" panose="02020604070405020304" pitchFamily="18" charset="0"/>
                <a:cs typeface="Aptos Serif" panose="0202060407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https://www.scholarshipplus.com/wake/</a:t>
            </a:r>
            <a:endParaRPr lang="en-US" sz="2600" dirty="0">
              <a:latin typeface="Aptos Serif" panose="02020604070405020304" pitchFamily="18" charset="0"/>
              <a:cs typeface="Aptos Serif" panose="02020604070405020304" pitchFamily="18" charset="0"/>
            </a:endParaRPr>
          </a:p>
          <a:p>
            <a:pPr fontAlgn="base"/>
            <a:r>
              <a:rPr lang="en-US" sz="2600" u="sng" dirty="0">
                <a:latin typeface="Aptos Serif" panose="02020604070405020304" pitchFamily="18" charset="0"/>
                <a:cs typeface="Aptos Serif" panose="0202060407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https://trianglecf.org/students/scholarships-awards/</a:t>
            </a:r>
            <a:endParaRPr lang="en-US" sz="2600" dirty="0">
              <a:latin typeface="Aptos Serif" panose="02020604070405020304" pitchFamily="18" charset="0"/>
              <a:cs typeface="Aptos Serif" panose="02020604070405020304" pitchFamily="18" charset="0"/>
            </a:endParaRPr>
          </a:p>
          <a:p>
            <a:pPr fontAlgn="base"/>
            <a:r>
              <a:rPr lang="en-US" sz="2600" u="sng" dirty="0">
                <a:latin typeface="Aptos Serif" panose="02020604070405020304" pitchFamily="18" charset="0"/>
                <a:cs typeface="Aptos Serif" panose="0202060407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https://www.nccommunityfoundation.org/scholarships?nc-counties=wake</a:t>
            </a:r>
            <a:endParaRPr lang="en-US" sz="2600" dirty="0">
              <a:latin typeface="Aptos Serif" panose="02020604070405020304" pitchFamily="18" charset="0"/>
              <a:cs typeface="Aptos Serif" panose="02020604070405020304" pitchFamily="18" charset="0"/>
            </a:endParaRPr>
          </a:p>
          <a:p>
            <a:pPr fontAlgn="base"/>
            <a:r>
              <a:rPr lang="en-US" sz="2600" u="sng" dirty="0">
                <a:latin typeface="Aptos Serif" panose="02020604070405020304" pitchFamily="18" charset="0"/>
                <a:cs typeface="Aptos Serif" panose="0202060407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https://www.cfnc.org/pay-for-college/scholarship-search/</a:t>
            </a:r>
            <a:endParaRPr lang="en-US" sz="2600" dirty="0">
              <a:latin typeface="Aptos Serif" panose="02020604070405020304" pitchFamily="18" charset="0"/>
              <a:cs typeface="Aptos Serif" panose="02020604070405020304" pitchFamily="18" charset="0"/>
            </a:endParaRPr>
          </a:p>
          <a:p>
            <a:pPr fontAlgn="base"/>
            <a:r>
              <a:rPr lang="en-US" sz="2600" u="sng" dirty="0">
                <a:latin typeface="Aptos Serif" panose="02020604070405020304" pitchFamily="18" charset="0"/>
                <a:cs typeface="Aptos Serif" panose="0202060407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https://bigfuture.collegeboard.org/pay-for-college/get-help-paying-for-college/scholarships-grants-institutional-aid</a:t>
            </a:r>
            <a:endParaRPr lang="en-US" sz="2600" dirty="0">
              <a:latin typeface="Aptos Serif" panose="02020604070405020304" pitchFamily="18" charset="0"/>
              <a:cs typeface="Aptos Serif" panose="02020604070405020304" pitchFamily="18" charset="0"/>
            </a:endParaRPr>
          </a:p>
          <a:p>
            <a:pPr fontAlgn="base"/>
            <a:r>
              <a:rPr lang="en-US" sz="2600" u="sng" dirty="0">
                <a:latin typeface="Aptos Serif" panose="02020604070405020304" pitchFamily="18" charset="0"/>
                <a:cs typeface="Aptos Serif" panose="0202060407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https://www.scholarships.com/</a:t>
            </a:r>
            <a:endParaRPr lang="en-US" sz="2600" dirty="0">
              <a:latin typeface="Aptos Serif" panose="02020604070405020304" pitchFamily="18" charset="0"/>
              <a:cs typeface="Aptos Serif" panose="02020604070405020304" pitchFamily="18" charset="0"/>
            </a:endParaRPr>
          </a:p>
          <a:p>
            <a:pPr fontAlgn="base"/>
            <a:r>
              <a:rPr lang="en-US" sz="2600" u="sng" dirty="0">
                <a:latin typeface="Aptos Serif" panose="02020604070405020304" pitchFamily="18" charset="0"/>
                <a:cs typeface="Aptos Serif" panose="0202060407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https://www.salliemae.com/scholarships/</a:t>
            </a:r>
            <a:endParaRPr lang="en-US" sz="2600" dirty="0">
              <a:latin typeface="Aptos Serif" panose="02020604070405020304" pitchFamily="18" charset="0"/>
              <a:cs typeface="Aptos Serif" panose="02020604070405020304" pitchFamily="18" charset="0"/>
            </a:endParaRPr>
          </a:p>
          <a:p>
            <a:pPr fontAlgn="base"/>
            <a:r>
              <a:rPr lang="en-US" sz="2600" u="sng" dirty="0">
                <a:latin typeface="Aptos Serif" panose="02020604070405020304" pitchFamily="18" charset="0"/>
                <a:cs typeface="Aptos Serif" panose="0202060407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https://www.greatvaluecolleges.net/best-scholarship-websites/</a:t>
            </a:r>
            <a:endParaRPr lang="en-US" sz="2600" u="sng" dirty="0">
              <a:latin typeface="Aptos Serif" panose="02020604070405020304" pitchFamily="18" charset="0"/>
              <a:cs typeface="Aptos Serif" panose="02020604070405020304" pitchFamily="18" charset="0"/>
            </a:endParaRPr>
          </a:p>
          <a:p>
            <a:pPr fontAlgn="base"/>
            <a:r>
              <a:rPr lang="en-US" sz="2600" dirty="0">
                <a:latin typeface="Aptos Serif" panose="02020604070405020304" pitchFamily="18" charset="0"/>
                <a:cs typeface="Aptos Serif" panose="02020604070405020304" pitchFamily="18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https://www.mometrix.com/blog/scholarships-for-college/</a:t>
            </a:r>
            <a:endParaRPr lang="en-US" sz="2600" dirty="0">
              <a:latin typeface="Aptos Serif" panose="02020604070405020304" pitchFamily="18" charset="0"/>
              <a:cs typeface="Aptos Serif" panose="02020604070405020304" pitchFamily="18" charset="0"/>
            </a:endParaRPr>
          </a:p>
          <a:p>
            <a:pPr fontAlgn="base"/>
            <a:r>
              <a:rPr lang="en-US" sz="2600" dirty="0">
                <a:latin typeface="Aptos Serif" panose="02020604070405020304" pitchFamily="18" charset="0"/>
                <a:cs typeface="Aptos Serif" panose="0202060407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https://www.appily.com/scholarships</a:t>
            </a:r>
            <a:r>
              <a:rPr lang="en-US" sz="26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</a:p>
          <a:p>
            <a:pPr fontAlgn="base"/>
            <a:endParaRPr lang="en-US" dirty="0">
              <a:latin typeface="Aptos Serif" panose="02020604070405020304" pitchFamily="18" charset="0"/>
              <a:cs typeface="Aptos Serif" panose="0202060407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908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B86AA2DA-281A-4806-8977-D617AEAC8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64185774-6FC0-4B8D-A8DB-A88546889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59988" y="0"/>
            <a:ext cx="2632012" cy="6858000"/>
          </a:xfrm>
          <a:custGeom>
            <a:avLst/>
            <a:gdLst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20409 w 2632012"/>
              <a:gd name="connsiteY22" fmla="*/ 6022287 h 6858000"/>
              <a:gd name="connsiteX23" fmla="*/ 183756 w 2632012"/>
              <a:gd name="connsiteY23" fmla="*/ 5808789 h 6858000"/>
              <a:gd name="connsiteX24" fmla="*/ 138134 w 2632012"/>
              <a:gd name="connsiteY24" fmla="*/ 5616065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57677 w 2632012"/>
              <a:gd name="connsiteY27" fmla="*/ 2548608 h 6858000"/>
              <a:gd name="connsiteX28" fmla="*/ 399465 w 2632012"/>
              <a:gd name="connsiteY28" fmla="*/ 2412506 h 6858000"/>
              <a:gd name="connsiteX29" fmla="*/ 446400 w 2632012"/>
              <a:gd name="connsiteY29" fmla="*/ 2252507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20409 w 2632012"/>
              <a:gd name="connsiteY22" fmla="*/ 6022287 h 6858000"/>
              <a:gd name="connsiteX23" fmla="*/ 183756 w 2632012"/>
              <a:gd name="connsiteY23" fmla="*/ 5808789 h 6858000"/>
              <a:gd name="connsiteX24" fmla="*/ 138134 w 2632012"/>
              <a:gd name="connsiteY24" fmla="*/ 5616065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69630 w 2632012"/>
              <a:gd name="connsiteY27" fmla="*/ 2692043 h 6858000"/>
              <a:gd name="connsiteX28" fmla="*/ 399465 w 2632012"/>
              <a:gd name="connsiteY28" fmla="*/ 2412506 h 6858000"/>
              <a:gd name="connsiteX29" fmla="*/ 446400 w 2632012"/>
              <a:gd name="connsiteY29" fmla="*/ 2252507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69" fmla="*/ 1207569 w 2632012"/>
              <a:gd name="connsiteY69" fmla="*/ 0 h 6858000"/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20409 w 2632012"/>
              <a:gd name="connsiteY22" fmla="*/ 6022287 h 6858000"/>
              <a:gd name="connsiteX23" fmla="*/ 183756 w 2632012"/>
              <a:gd name="connsiteY23" fmla="*/ 5808789 h 6858000"/>
              <a:gd name="connsiteX24" fmla="*/ 138134 w 2632012"/>
              <a:gd name="connsiteY24" fmla="*/ 5616065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69630 w 2632012"/>
              <a:gd name="connsiteY27" fmla="*/ 2692043 h 6858000"/>
              <a:gd name="connsiteX28" fmla="*/ 435324 w 2632012"/>
              <a:gd name="connsiteY28" fmla="*/ 2520083 h 6858000"/>
              <a:gd name="connsiteX29" fmla="*/ 446400 w 2632012"/>
              <a:gd name="connsiteY29" fmla="*/ 2252507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69" fmla="*/ 1207569 w 2632012"/>
              <a:gd name="connsiteY69" fmla="*/ 0 h 6858000"/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20409 w 2632012"/>
              <a:gd name="connsiteY22" fmla="*/ 6022287 h 6858000"/>
              <a:gd name="connsiteX23" fmla="*/ 183756 w 2632012"/>
              <a:gd name="connsiteY23" fmla="*/ 5808789 h 6858000"/>
              <a:gd name="connsiteX24" fmla="*/ 138134 w 2632012"/>
              <a:gd name="connsiteY24" fmla="*/ 5616065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69630 w 2632012"/>
              <a:gd name="connsiteY27" fmla="*/ 2692043 h 6858000"/>
              <a:gd name="connsiteX28" fmla="*/ 435324 w 2632012"/>
              <a:gd name="connsiteY28" fmla="*/ 2520083 h 6858000"/>
              <a:gd name="connsiteX29" fmla="*/ 482259 w 2632012"/>
              <a:gd name="connsiteY29" fmla="*/ 2336178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69" fmla="*/ 1207569 w 2632012"/>
              <a:gd name="connsiteY69" fmla="*/ 0 h 6858000"/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20409 w 2632012"/>
              <a:gd name="connsiteY22" fmla="*/ 6022287 h 6858000"/>
              <a:gd name="connsiteX23" fmla="*/ 183756 w 2632012"/>
              <a:gd name="connsiteY23" fmla="*/ 5808789 h 6858000"/>
              <a:gd name="connsiteX24" fmla="*/ 245711 w 2632012"/>
              <a:gd name="connsiteY24" fmla="*/ 5066230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69630 w 2632012"/>
              <a:gd name="connsiteY27" fmla="*/ 2692043 h 6858000"/>
              <a:gd name="connsiteX28" fmla="*/ 435324 w 2632012"/>
              <a:gd name="connsiteY28" fmla="*/ 2520083 h 6858000"/>
              <a:gd name="connsiteX29" fmla="*/ 482259 w 2632012"/>
              <a:gd name="connsiteY29" fmla="*/ 2336178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69" fmla="*/ 1207569 w 2632012"/>
              <a:gd name="connsiteY69" fmla="*/ 0 h 6858000"/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20409 w 2632012"/>
              <a:gd name="connsiteY22" fmla="*/ 6022287 h 6858000"/>
              <a:gd name="connsiteX23" fmla="*/ 219615 w 2632012"/>
              <a:gd name="connsiteY23" fmla="*/ 5557777 h 6858000"/>
              <a:gd name="connsiteX24" fmla="*/ 245711 w 2632012"/>
              <a:gd name="connsiteY24" fmla="*/ 5066230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69630 w 2632012"/>
              <a:gd name="connsiteY27" fmla="*/ 2692043 h 6858000"/>
              <a:gd name="connsiteX28" fmla="*/ 435324 w 2632012"/>
              <a:gd name="connsiteY28" fmla="*/ 2520083 h 6858000"/>
              <a:gd name="connsiteX29" fmla="*/ 482259 w 2632012"/>
              <a:gd name="connsiteY29" fmla="*/ 2336178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69" fmla="*/ 1207569 w 2632012"/>
              <a:gd name="connsiteY69" fmla="*/ 0 h 6858000"/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08456 w 2632012"/>
              <a:gd name="connsiteY22" fmla="*/ 5878851 h 6858000"/>
              <a:gd name="connsiteX23" fmla="*/ 219615 w 2632012"/>
              <a:gd name="connsiteY23" fmla="*/ 5557777 h 6858000"/>
              <a:gd name="connsiteX24" fmla="*/ 245711 w 2632012"/>
              <a:gd name="connsiteY24" fmla="*/ 5066230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69630 w 2632012"/>
              <a:gd name="connsiteY27" fmla="*/ 2692043 h 6858000"/>
              <a:gd name="connsiteX28" fmla="*/ 435324 w 2632012"/>
              <a:gd name="connsiteY28" fmla="*/ 2520083 h 6858000"/>
              <a:gd name="connsiteX29" fmla="*/ 482259 w 2632012"/>
              <a:gd name="connsiteY29" fmla="*/ 2336178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69" fmla="*/ 1207569 w 2632012"/>
              <a:gd name="connsiteY6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2632012" h="6858000">
                <a:moveTo>
                  <a:pt x="932173" y="1512545"/>
                </a:moveTo>
                <a:lnTo>
                  <a:pt x="932462" y="1512581"/>
                </a:lnTo>
                <a:lnTo>
                  <a:pt x="932378" y="1512599"/>
                </a:lnTo>
                <a:cubicBezTo>
                  <a:pt x="930618" y="1512681"/>
                  <a:pt x="930202" y="1512462"/>
                  <a:pt x="932173" y="1512545"/>
                </a:cubicBezTo>
                <a:close/>
                <a:moveTo>
                  <a:pt x="1207569" y="0"/>
                </a:moveTo>
                <a:lnTo>
                  <a:pt x="2632012" y="0"/>
                </a:lnTo>
                <a:lnTo>
                  <a:pt x="2632012" y="6858000"/>
                </a:lnTo>
                <a:lnTo>
                  <a:pt x="13514" y="6858000"/>
                </a:lnTo>
                <a:cubicBezTo>
                  <a:pt x="13399" y="6842943"/>
                  <a:pt x="13285" y="6827886"/>
                  <a:pt x="13170" y="6812829"/>
                </a:cubicBezTo>
                <a:cubicBezTo>
                  <a:pt x="12714" y="6794763"/>
                  <a:pt x="13524" y="6777517"/>
                  <a:pt x="20332" y="6760689"/>
                </a:cubicBezTo>
                <a:cubicBezTo>
                  <a:pt x="10828" y="6746468"/>
                  <a:pt x="7794" y="6733277"/>
                  <a:pt x="25596" y="6721251"/>
                </a:cubicBezTo>
                <a:cubicBezTo>
                  <a:pt x="24143" y="6683539"/>
                  <a:pt x="1631" y="6673595"/>
                  <a:pt x="22507" y="6650499"/>
                </a:cubicBezTo>
                <a:cubicBezTo>
                  <a:pt x="-25124" y="6620536"/>
                  <a:pt x="16765" y="6629253"/>
                  <a:pt x="22444" y="6604241"/>
                </a:cubicBezTo>
                <a:cubicBezTo>
                  <a:pt x="28668" y="6588866"/>
                  <a:pt x="29169" y="6574778"/>
                  <a:pt x="31867" y="6559984"/>
                </a:cubicBezTo>
                <a:cubicBezTo>
                  <a:pt x="4443" y="6566661"/>
                  <a:pt x="62924" y="6515664"/>
                  <a:pt x="38635" y="6515473"/>
                </a:cubicBezTo>
                <a:cubicBezTo>
                  <a:pt x="72259" y="6495428"/>
                  <a:pt x="29118" y="6488543"/>
                  <a:pt x="38467" y="6463736"/>
                </a:cubicBezTo>
                <a:cubicBezTo>
                  <a:pt x="50944" y="6451623"/>
                  <a:pt x="52742" y="6443270"/>
                  <a:pt x="38052" y="6432794"/>
                </a:cubicBezTo>
                <a:cubicBezTo>
                  <a:pt x="98939" y="6376824"/>
                  <a:pt x="58603" y="6351821"/>
                  <a:pt x="80445" y="6301309"/>
                </a:cubicBezTo>
                <a:cubicBezTo>
                  <a:pt x="103917" y="6257537"/>
                  <a:pt x="78836" y="6301310"/>
                  <a:pt x="138157" y="6257030"/>
                </a:cubicBezTo>
                <a:cubicBezTo>
                  <a:pt x="155187" y="6248574"/>
                  <a:pt x="166108" y="6186701"/>
                  <a:pt x="170419" y="6171255"/>
                </a:cubicBezTo>
                <a:cubicBezTo>
                  <a:pt x="174731" y="6155809"/>
                  <a:pt x="166522" y="6166390"/>
                  <a:pt x="164027" y="6164357"/>
                </a:cubicBezTo>
                <a:cubicBezTo>
                  <a:pt x="206228" y="6137678"/>
                  <a:pt x="184454" y="6121750"/>
                  <a:pt x="213309" y="6109331"/>
                </a:cubicBezTo>
                <a:cubicBezTo>
                  <a:pt x="224262" y="6067371"/>
                  <a:pt x="183175" y="5890445"/>
                  <a:pt x="208456" y="5878851"/>
                </a:cubicBezTo>
                <a:cubicBezTo>
                  <a:pt x="225886" y="5808435"/>
                  <a:pt x="192379" y="5574013"/>
                  <a:pt x="219615" y="5557777"/>
                </a:cubicBezTo>
                <a:lnTo>
                  <a:pt x="245711" y="5066230"/>
                </a:lnTo>
                <a:cubicBezTo>
                  <a:pt x="117719" y="4582016"/>
                  <a:pt x="230524" y="4647254"/>
                  <a:pt x="276721" y="4162848"/>
                </a:cubicBezTo>
                <a:lnTo>
                  <a:pt x="343082" y="3059377"/>
                </a:lnTo>
                <a:cubicBezTo>
                  <a:pt x="347947" y="2889121"/>
                  <a:pt x="364765" y="2862299"/>
                  <a:pt x="369630" y="2692043"/>
                </a:cubicBezTo>
                <a:cubicBezTo>
                  <a:pt x="369393" y="2690043"/>
                  <a:pt x="435560" y="2522082"/>
                  <a:pt x="435324" y="2520083"/>
                </a:cubicBezTo>
                <a:lnTo>
                  <a:pt x="482259" y="2336178"/>
                </a:lnTo>
                <a:cubicBezTo>
                  <a:pt x="516201" y="2267350"/>
                  <a:pt x="537443" y="2148254"/>
                  <a:pt x="569515" y="2091909"/>
                </a:cubicBezTo>
                <a:cubicBezTo>
                  <a:pt x="629286" y="2030534"/>
                  <a:pt x="622061" y="2045605"/>
                  <a:pt x="638163" y="1994147"/>
                </a:cubicBezTo>
                <a:cubicBezTo>
                  <a:pt x="633178" y="1967912"/>
                  <a:pt x="705417" y="1945185"/>
                  <a:pt x="737312" y="1871408"/>
                </a:cubicBezTo>
                <a:cubicBezTo>
                  <a:pt x="759407" y="1814663"/>
                  <a:pt x="795838" y="1856475"/>
                  <a:pt x="788501" y="1793826"/>
                </a:cubicBezTo>
                <a:cubicBezTo>
                  <a:pt x="796402" y="1792725"/>
                  <a:pt x="813276" y="1750182"/>
                  <a:pt x="819432" y="1746824"/>
                </a:cubicBezTo>
                <a:lnTo>
                  <a:pt x="843936" y="1697348"/>
                </a:lnTo>
                <a:cubicBezTo>
                  <a:pt x="847635" y="1681502"/>
                  <a:pt x="845709" y="1667584"/>
                  <a:pt x="846526" y="1659754"/>
                </a:cubicBezTo>
                <a:lnTo>
                  <a:pt x="873830" y="1628041"/>
                </a:lnTo>
                <a:lnTo>
                  <a:pt x="890626" y="1599883"/>
                </a:lnTo>
                <a:lnTo>
                  <a:pt x="921288" y="1579569"/>
                </a:lnTo>
                <a:cubicBezTo>
                  <a:pt x="921111" y="1565502"/>
                  <a:pt x="920933" y="1551436"/>
                  <a:pt x="920756" y="1537369"/>
                </a:cubicBezTo>
                <a:cubicBezTo>
                  <a:pt x="918173" y="1533598"/>
                  <a:pt x="943194" y="1519497"/>
                  <a:pt x="946290" y="1514308"/>
                </a:cubicBezTo>
                <a:lnTo>
                  <a:pt x="932462" y="1512581"/>
                </a:lnTo>
                <a:lnTo>
                  <a:pt x="940652" y="1510839"/>
                </a:lnTo>
                <a:cubicBezTo>
                  <a:pt x="944059" y="1509546"/>
                  <a:pt x="947769" y="1507347"/>
                  <a:pt x="950739" y="1503635"/>
                </a:cubicBezTo>
                <a:lnTo>
                  <a:pt x="966405" y="1439967"/>
                </a:lnTo>
                <a:cubicBezTo>
                  <a:pt x="966567" y="1437915"/>
                  <a:pt x="970755" y="1392639"/>
                  <a:pt x="973516" y="1389073"/>
                </a:cubicBezTo>
                <a:lnTo>
                  <a:pt x="986960" y="1351857"/>
                </a:lnTo>
                <a:lnTo>
                  <a:pt x="987761" y="1363479"/>
                </a:lnTo>
                <a:cubicBezTo>
                  <a:pt x="987046" y="1391389"/>
                  <a:pt x="991418" y="1341827"/>
                  <a:pt x="989043" y="1346093"/>
                </a:cubicBezTo>
                <a:lnTo>
                  <a:pt x="986960" y="1351857"/>
                </a:lnTo>
                <a:lnTo>
                  <a:pt x="985769" y="1334556"/>
                </a:lnTo>
                <a:cubicBezTo>
                  <a:pt x="983992" y="1300062"/>
                  <a:pt x="982872" y="1251835"/>
                  <a:pt x="982507" y="1216698"/>
                </a:cubicBezTo>
                <a:cubicBezTo>
                  <a:pt x="989105" y="1176777"/>
                  <a:pt x="968656" y="1115073"/>
                  <a:pt x="984836" y="1082381"/>
                </a:cubicBezTo>
                <a:cubicBezTo>
                  <a:pt x="976467" y="1067557"/>
                  <a:pt x="974466" y="1054191"/>
                  <a:pt x="993140" y="1043366"/>
                </a:cubicBezTo>
                <a:cubicBezTo>
                  <a:pt x="994613" y="1005627"/>
                  <a:pt x="972947" y="994211"/>
                  <a:pt x="995544" y="972540"/>
                </a:cubicBezTo>
                <a:cubicBezTo>
                  <a:pt x="1001437" y="952637"/>
                  <a:pt x="1021106" y="938879"/>
                  <a:pt x="1028500" y="923945"/>
                </a:cubicBezTo>
                <a:cubicBezTo>
                  <a:pt x="1032923" y="901661"/>
                  <a:pt x="1022511" y="861628"/>
                  <a:pt x="1022082" y="838835"/>
                </a:cubicBezTo>
                <a:cubicBezTo>
                  <a:pt x="1057150" y="821053"/>
                  <a:pt x="1014683" y="811325"/>
                  <a:pt x="1025925" y="787183"/>
                </a:cubicBezTo>
                <a:cubicBezTo>
                  <a:pt x="1039299" y="775919"/>
                  <a:pt x="1041738" y="767701"/>
                  <a:pt x="1027904" y="756272"/>
                </a:cubicBezTo>
                <a:cubicBezTo>
                  <a:pt x="1092931" y="704439"/>
                  <a:pt x="1063111" y="690611"/>
                  <a:pt x="1088796" y="641639"/>
                </a:cubicBezTo>
                <a:cubicBezTo>
                  <a:pt x="1115586" y="599503"/>
                  <a:pt x="1101832" y="585408"/>
                  <a:pt x="1164389" y="545140"/>
                </a:cubicBezTo>
                <a:cubicBezTo>
                  <a:pt x="1183904" y="515341"/>
                  <a:pt x="1212474" y="444932"/>
                  <a:pt x="1225321" y="413843"/>
                </a:cubicBezTo>
                <a:cubicBezTo>
                  <a:pt x="1235550" y="389613"/>
                  <a:pt x="1230254" y="392779"/>
                  <a:pt x="1241477" y="358607"/>
                </a:cubicBezTo>
                <a:cubicBezTo>
                  <a:pt x="1244505" y="325057"/>
                  <a:pt x="1241891" y="287714"/>
                  <a:pt x="1246119" y="254866"/>
                </a:cubicBezTo>
                <a:cubicBezTo>
                  <a:pt x="1250325" y="233178"/>
                  <a:pt x="1255354" y="194919"/>
                  <a:pt x="1266837" y="161517"/>
                </a:cubicBezTo>
                <a:cubicBezTo>
                  <a:pt x="1312077" y="135871"/>
                  <a:pt x="1280314" y="75805"/>
                  <a:pt x="1315021" y="54455"/>
                </a:cubicBezTo>
                <a:cubicBezTo>
                  <a:pt x="1325412" y="38765"/>
                  <a:pt x="1323873" y="23602"/>
                  <a:pt x="1319335" y="8880"/>
                </a:cubicBezTo>
                <a:lnTo>
                  <a:pt x="1316402" y="852"/>
                </a:lnTo>
                <a:lnTo>
                  <a:pt x="1207569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DFA42D-FCD4-D598-7BA7-E4987A399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8" y="609597"/>
            <a:ext cx="9770022" cy="133084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Aptos Serif" panose="02020604070405020304" pitchFamily="18" charset="0"/>
                <a:cs typeface="Aptos Serif" panose="02020604070405020304" pitchFamily="18" charset="0"/>
              </a:rPr>
              <a:t>Beware of Scholarship Fraud!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4CA46-F3A8-547C-0E0E-1827E8581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728" y="1940438"/>
            <a:ext cx="6270280" cy="4162250"/>
          </a:xfrm>
        </p:spPr>
        <p:txBody>
          <a:bodyPr>
            <a:normAutofit/>
          </a:bodyPr>
          <a:lstStyle/>
          <a:p>
            <a:pPr fontAlgn="base"/>
            <a:r>
              <a:rPr lang="en-US" sz="2200" dirty="0">
                <a:latin typeface="Aptos Serif" panose="02020604070405020304" pitchFamily="18" charset="0"/>
                <a:cs typeface="Aptos Serif" panose="02020604070405020304" pitchFamily="18" charset="0"/>
              </a:rPr>
              <a:t>Application fee for scholarships</a:t>
            </a:r>
          </a:p>
          <a:p>
            <a:pPr fontAlgn="base"/>
            <a:r>
              <a:rPr lang="en-US" sz="2200" dirty="0">
                <a:latin typeface="Aptos Serif" panose="02020604070405020304" pitchFamily="18" charset="0"/>
                <a:cs typeface="Aptos Serif" panose="02020604070405020304" pitchFamily="18" charset="0"/>
              </a:rPr>
              <a:t>Small “processing” fee for applications</a:t>
            </a:r>
          </a:p>
          <a:p>
            <a:pPr fontAlgn="base"/>
            <a:r>
              <a:rPr lang="en-US" sz="2200" dirty="0">
                <a:latin typeface="Aptos Serif" panose="02020604070405020304" pitchFamily="18" charset="0"/>
                <a:cs typeface="Aptos Serif" panose="02020604070405020304" pitchFamily="18" charset="0"/>
              </a:rPr>
              <a:t>Scholarship lotteries</a:t>
            </a:r>
          </a:p>
          <a:p>
            <a:pPr fontAlgn="base"/>
            <a:r>
              <a:rPr lang="en-US" sz="2200" dirty="0">
                <a:latin typeface="Aptos Serif" panose="02020604070405020304" pitchFamily="18" charset="0"/>
                <a:cs typeface="Aptos Serif" panose="02020604070405020304" pitchFamily="18" charset="0"/>
              </a:rPr>
              <a:t>Guaranteed scholarship money</a:t>
            </a:r>
          </a:p>
          <a:p>
            <a:pPr fontAlgn="base"/>
            <a:r>
              <a:rPr lang="en-US" sz="2200" dirty="0">
                <a:latin typeface="Aptos Serif" panose="02020604070405020304" pitchFamily="18" charset="0"/>
                <a:cs typeface="Aptos Serif" panose="02020604070405020304" pitchFamily="18" charset="0"/>
              </a:rPr>
              <a:t>Paid services with unique information</a:t>
            </a:r>
          </a:p>
          <a:p>
            <a:pPr lvl="1" fontAlgn="base"/>
            <a:r>
              <a:rPr lang="en-US" sz="2200" dirty="0">
                <a:latin typeface="Aptos Serif" panose="02020604070405020304" pitchFamily="18" charset="0"/>
                <a:cs typeface="Aptos Serif" panose="02020604070405020304" pitchFamily="18" charset="0"/>
              </a:rPr>
              <a:t> Free seminars with high-pressure sales</a:t>
            </a:r>
          </a:p>
          <a:p>
            <a:pPr lvl="2" fontAlgn="base"/>
            <a:r>
              <a:rPr lang="en-US" sz="2200" dirty="0">
                <a:latin typeface="Aptos Serif" panose="02020604070405020304" pitchFamily="18" charset="0"/>
                <a:cs typeface="Aptos Serif" panose="02020604070405020304" pitchFamily="18" charset="0"/>
              </a:rPr>
              <a:t>“You need this service to be successful”</a:t>
            </a:r>
          </a:p>
          <a:p>
            <a:r>
              <a:rPr lang="en-US" sz="2200" dirty="0">
                <a:latin typeface="Aptos Serif" panose="02020604070405020304" pitchFamily="18" charset="0"/>
                <a:cs typeface="Aptos Serif" panose="02020604070405020304" pitchFamily="18" charset="0"/>
              </a:rPr>
              <a:t>“You are a bad parent if you don’t do this”</a:t>
            </a:r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B7D3B4FC-79F4-47D2-9D79-DA876E6AD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0496" y="2022496"/>
            <a:ext cx="3795039" cy="4043934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26" name="Picture 2" descr="Scholarships - CFT – A Union of Educators and Classified Professionals">
            <a:extLst>
              <a:ext uri="{FF2B5EF4-FFF2-40B4-BE49-F238E27FC236}">
                <a16:creationId xmlns:a16="http://schemas.microsoft.com/office/drawing/2014/main" id="{75EDC746-AA64-6F2B-666B-804C60603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91362" y="2308377"/>
            <a:ext cx="3482910" cy="348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Rectangle 6">
            <a:extLst>
              <a:ext uri="{FF2B5EF4-FFF2-40B4-BE49-F238E27FC236}">
                <a16:creationId xmlns:a16="http://schemas.microsoft.com/office/drawing/2014/main" id="{2775D660-3127-4688-9782-F7C4639B16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2788" y="5952857"/>
            <a:ext cx="1367625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002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85" name="Rectangle 2084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6E08FD-54EC-BF0E-0D07-74AFCFB55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431" y="744370"/>
            <a:ext cx="4794948" cy="1362456"/>
          </a:xfrm>
        </p:spPr>
        <p:txBody>
          <a:bodyPr anchor="ctr">
            <a:normAutofit/>
          </a:bodyPr>
          <a:lstStyle/>
          <a:p>
            <a:pPr algn="ctr"/>
            <a:r>
              <a:rPr lang="en-US" sz="3700" dirty="0">
                <a:latin typeface="Aptos Serif" panose="02020604070405020304" pitchFamily="18" charset="0"/>
                <a:cs typeface="Aptos Serif" panose="02020604070405020304" pitchFamily="18" charset="0"/>
              </a:rPr>
              <a:t>UNC Chapel Hill: </a:t>
            </a:r>
            <a:br>
              <a:rPr lang="en-US" sz="3700" dirty="0">
                <a:latin typeface="Aptos Serif" panose="02020604070405020304" pitchFamily="18" charset="0"/>
                <a:cs typeface="Aptos Serif" panose="02020604070405020304" pitchFamily="18" charset="0"/>
              </a:rPr>
            </a:br>
            <a:r>
              <a:rPr lang="en-US" sz="3700" dirty="0">
                <a:latin typeface="Aptos Serif" panose="02020604070405020304" pitchFamily="18" charset="0"/>
                <a:cs typeface="Aptos Serif" panose="02020604070405020304" pitchFamily="18" charset="0"/>
              </a:rPr>
              <a:t>Morehead-Cain</a:t>
            </a:r>
          </a:p>
        </p:txBody>
      </p:sp>
      <p:grpSp>
        <p:nvGrpSpPr>
          <p:cNvPr id="2087" name="Group 2086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088" name="Rectangle 208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9" name="Rectangle 208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91" name="Rectangle 2090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05010-D516-39BF-63E8-1BEBE1E7D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196" y="2337343"/>
            <a:ext cx="5330614" cy="4520339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Aptos Serif" panose="020B0502040204020203" pitchFamily="18" charset="0"/>
                <a:cs typeface="Aptos Serif" panose="020B0502040204020203" pitchFamily="18" charset="0"/>
              </a:rPr>
              <a:t>The Morehead-Cain Scholarship offers a college experience that empowers emerging leaders to step boldly onto their own paths. </a:t>
            </a:r>
          </a:p>
          <a:p>
            <a:pPr fontAlgn="base">
              <a:lnSpc>
                <a:spcPct val="100000"/>
              </a:lnSpc>
            </a:pPr>
            <a:r>
              <a:rPr lang="en-US" sz="2000" b="1" u="sng" dirty="0">
                <a:latin typeface="Aptos Serif" panose="020B0502040204020203" pitchFamily="18" charset="0"/>
                <a:cs typeface="Aptos Serif" panose="020B0502040204020203" pitchFamily="18" charset="0"/>
              </a:rPr>
              <a:t>Criteria</a:t>
            </a:r>
          </a:p>
          <a:p>
            <a:pPr lvl="1" fontAlgn="base">
              <a:lnSpc>
                <a:spcPct val="100000"/>
              </a:lnSpc>
            </a:pPr>
            <a:r>
              <a:rPr lang="en-US" sz="2000" dirty="0">
                <a:latin typeface="Aptos Serif" panose="020B0502040204020203" pitchFamily="18" charset="0"/>
                <a:cs typeface="Aptos Serif" panose="020B0502040204020203" pitchFamily="18" charset="0"/>
              </a:rPr>
              <a:t>Leadership</a:t>
            </a:r>
          </a:p>
          <a:p>
            <a:pPr lvl="1" fontAlgn="base">
              <a:lnSpc>
                <a:spcPct val="100000"/>
              </a:lnSpc>
            </a:pPr>
            <a:r>
              <a:rPr lang="en-US" sz="2000" dirty="0">
                <a:latin typeface="Aptos Serif" panose="020B0502040204020203" pitchFamily="18" charset="0"/>
                <a:cs typeface="Aptos Serif" panose="020B0502040204020203" pitchFamily="18" charset="0"/>
              </a:rPr>
              <a:t>Character</a:t>
            </a:r>
          </a:p>
          <a:p>
            <a:pPr lvl="1" fontAlgn="base">
              <a:lnSpc>
                <a:spcPct val="100000"/>
              </a:lnSpc>
            </a:pPr>
            <a:r>
              <a:rPr lang="en-US" sz="2000" dirty="0">
                <a:latin typeface="Aptos Serif" panose="020B0502040204020203" pitchFamily="18" charset="0"/>
                <a:cs typeface="Aptos Serif" panose="020B0502040204020203" pitchFamily="18" charset="0"/>
              </a:rPr>
              <a:t>Scholarship</a:t>
            </a:r>
          </a:p>
          <a:p>
            <a:pPr lvl="1" fontAlgn="base">
              <a:lnSpc>
                <a:spcPct val="100000"/>
              </a:lnSpc>
            </a:pPr>
            <a:r>
              <a:rPr lang="en-US" sz="2000" dirty="0">
                <a:latin typeface="Aptos Serif" panose="020B0502040204020203" pitchFamily="18" charset="0"/>
                <a:cs typeface="Aptos Serif" panose="020B0502040204020203" pitchFamily="18" charset="0"/>
              </a:rPr>
              <a:t>Physical Vigor</a:t>
            </a:r>
          </a:p>
          <a:p>
            <a:pPr lvl="1" fontAlgn="base">
              <a:lnSpc>
                <a:spcPct val="100000"/>
              </a:lnSpc>
            </a:pPr>
            <a:r>
              <a:rPr lang="en-US" sz="2000" dirty="0">
                <a:latin typeface="Aptos Serif" panose="020B0502040204020203" pitchFamily="18" charset="0"/>
                <a:cs typeface="Aptos Serif" panose="020B0502040204020203" pitchFamily="18" charset="0"/>
              </a:rPr>
              <a:t>Selection Criteria: </a:t>
            </a:r>
            <a:r>
              <a:rPr lang="en-US" sz="1400" u="sng" dirty="0">
                <a:latin typeface="Aptos Serif" panose="020B0502040204020203" pitchFamily="18" charset="0"/>
                <a:cs typeface="Aptos Serif" panose="020B0502040204020203" pitchFamily="18" charset="0"/>
                <a:hlinkClick r:id="rId2"/>
              </a:rPr>
              <a:t>https://www.moreheadcain.org/application-eligibility/application-checklist/selection-criteria/</a:t>
            </a:r>
            <a:r>
              <a:rPr lang="en-US" sz="1400" dirty="0">
                <a:latin typeface="Aptos Serif" panose="020B0502040204020203" pitchFamily="18" charset="0"/>
                <a:cs typeface="Aptos Serif" panose="020B0502040204020203" pitchFamily="18" charset="0"/>
              </a:rPr>
              <a:t> </a:t>
            </a:r>
            <a:endParaRPr lang="en-US" sz="1600" dirty="0">
              <a:latin typeface="Aptos Serif" panose="020B0502040204020203" pitchFamily="18" charset="0"/>
              <a:cs typeface="Aptos Serif" panose="020B0502040204020203" pitchFamily="18" charset="0"/>
            </a:endParaRPr>
          </a:p>
          <a:p>
            <a:pPr marL="0" indent="0">
              <a:buNone/>
            </a:pPr>
            <a:endParaRPr lang="en-US" sz="1700" dirty="0">
              <a:latin typeface="Bahnschrift Condensed" panose="020B0502040204020203" pitchFamily="34" charset="0"/>
            </a:endParaRPr>
          </a:p>
          <a:p>
            <a:endParaRPr lang="en-US" sz="1700" dirty="0"/>
          </a:p>
        </p:txBody>
      </p:sp>
      <p:sp>
        <p:nvSpPr>
          <p:cNvPr id="2093" name="Rectangle 2092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5" name="Rectangle 209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C1579156-92AD-6816-450E-13A770463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1482831"/>
            <a:ext cx="4956866" cy="377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500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7" name="Rectangle 10246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249" name="Arc 10248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51" name="Freeform: Shape 10250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42" name="Picture 2" descr="UNC Mascot Rameses Decal Sticker Strutting Full Body Ram">
            <a:extLst>
              <a:ext uri="{FF2B5EF4-FFF2-40B4-BE49-F238E27FC236}">
                <a16:creationId xmlns:a16="http://schemas.microsoft.com/office/drawing/2014/main" id="{1B5B7E07-99F0-C6C0-1D67-0715DD911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73255" y="781701"/>
            <a:ext cx="4425492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4F828-4EB9-8CF1-E2ED-4BBF832BB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8416" y="781701"/>
            <a:ext cx="8643546" cy="625449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800" b="1" u="sng" dirty="0">
                <a:latin typeface="Aptos Serif" panose="02020604070405020304" pitchFamily="18" charset="0"/>
                <a:cs typeface="Aptos Serif" panose="02020604070405020304" pitchFamily="18" charset="0"/>
              </a:rPr>
              <a:t>Includes full coverage for: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Aptos Serif" panose="02020604070405020304" pitchFamily="18" charset="0"/>
                <a:cs typeface="Aptos Serif" panose="02020604070405020304" pitchFamily="18" charset="0"/>
              </a:rPr>
              <a:t>Tuition, books, room &amp; board and/or semester stipend</a:t>
            </a:r>
          </a:p>
          <a:p>
            <a:pPr lvl="1" fontAlgn="base">
              <a:lnSpc>
                <a:spcPct val="100000"/>
              </a:lnSpc>
            </a:pPr>
            <a:r>
              <a:rPr lang="en-US" sz="1800" dirty="0">
                <a:latin typeface="Aptos Serif" panose="02020604070405020304" pitchFamily="18" charset="0"/>
                <a:cs typeface="Aptos Serif" panose="02020604070405020304" pitchFamily="18" charset="0"/>
              </a:rPr>
              <a:t>Optional gap year between senior year in high school &amp; 1st year at Carolina</a:t>
            </a:r>
          </a:p>
          <a:p>
            <a:pPr lvl="1" fontAlgn="base">
              <a:lnSpc>
                <a:spcPct val="100000"/>
              </a:lnSpc>
            </a:pPr>
            <a:r>
              <a:rPr lang="en-US" sz="1800" dirty="0">
                <a:latin typeface="Aptos Serif" panose="02020604070405020304" pitchFamily="18" charset="0"/>
                <a:cs typeface="Aptos Serif" panose="02020604070405020304" pitchFamily="18" charset="0"/>
              </a:rPr>
              <a:t>4-year Summer Enrichment Program made up of diverse, customized experiences:</a:t>
            </a:r>
          </a:p>
          <a:p>
            <a:pPr lvl="2" fontAlgn="base">
              <a:lnSpc>
                <a:spcPct val="100000"/>
              </a:lnSpc>
            </a:pPr>
            <a:r>
              <a:rPr lang="en-US" sz="1800" dirty="0">
                <a:latin typeface="Aptos Serif" panose="02020604070405020304" pitchFamily="18" charset="0"/>
                <a:cs typeface="Aptos Serif" panose="02020604070405020304" pitchFamily="18" charset="0"/>
              </a:rPr>
              <a:t>Outdoor Leadership, civic collaboration, global perspective, &amp; professional experience</a:t>
            </a:r>
          </a:p>
          <a:p>
            <a:pPr lvl="1" fontAlgn="base">
              <a:lnSpc>
                <a:spcPct val="100000"/>
              </a:lnSpc>
            </a:pPr>
            <a:r>
              <a:rPr lang="en-US" sz="1800" dirty="0">
                <a:latin typeface="Aptos Serif" panose="02020604070405020304" pitchFamily="18" charset="0"/>
                <a:cs typeface="Aptos Serif" panose="02020604070405020304" pitchFamily="18" charset="0"/>
              </a:rPr>
              <a:t>The opportunity to study abroad for a semester or Summer term</a:t>
            </a:r>
          </a:p>
          <a:p>
            <a:pPr lvl="1" fontAlgn="base">
              <a:lnSpc>
                <a:spcPct val="100000"/>
              </a:lnSpc>
            </a:pPr>
            <a:r>
              <a:rPr lang="en-US" sz="1800" dirty="0">
                <a:latin typeface="Aptos Serif" panose="02020604070405020304" pitchFamily="18" charset="0"/>
                <a:cs typeface="Aptos Serif" panose="02020604070405020304" pitchFamily="18" charset="0"/>
              </a:rPr>
              <a:t>Discovery funds to be used for educational opportunities outside the classroom</a:t>
            </a:r>
            <a:endParaRPr lang="en-US" sz="2000" dirty="0">
              <a:solidFill>
                <a:srgbClr val="FF0000"/>
              </a:solidFill>
              <a:latin typeface="Aptos Serif" panose="02020604070405020304" pitchFamily="18" charset="0"/>
              <a:cs typeface="Aptos Serif" panose="0202060407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FF0000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Deadline is October 1st, 2025 for self-nomination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Aptos Serif" panose="02020604070405020304" pitchFamily="18" charset="0"/>
                <a:cs typeface="Aptos Serif" panose="02020604070405020304" pitchFamily="18" charset="0"/>
              </a:rPr>
              <a:t>Application Checklist:</a:t>
            </a:r>
            <a:r>
              <a:rPr lang="en-US" sz="1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en-US" sz="1400" u="sng" dirty="0">
                <a:latin typeface="Aptos Serif" panose="02020604070405020304" pitchFamily="18" charset="0"/>
                <a:cs typeface="Aptos Serif" panose="02020604070405020304" pitchFamily="18" charset="0"/>
                <a:hlinkClick r:id="rId3"/>
              </a:rPr>
              <a:t>https://www.moreheadcain.org/application-eligibility/application-checklist/</a:t>
            </a:r>
            <a:r>
              <a:rPr lang="en-US" sz="1400" dirty="0">
                <a:latin typeface="Aptos Serif" panose="02020604070405020304" pitchFamily="18" charset="0"/>
                <a:cs typeface="Aptos Serif" panose="02020604070405020304" pitchFamily="18" charset="0"/>
              </a:rPr>
              <a:t> 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Aptos Serif" panose="02020604070405020304" pitchFamily="18" charset="0"/>
                <a:cs typeface="Aptos Serif" panose="02020604070405020304" pitchFamily="18" charset="0"/>
              </a:rPr>
              <a:t>Important dates/deadlines: </a:t>
            </a:r>
            <a:r>
              <a:rPr lang="en-US" sz="1400" u="sng" dirty="0">
                <a:latin typeface="Aptos Serif" panose="02020604070405020304" pitchFamily="18" charset="0"/>
                <a:cs typeface="Aptos Serif" panose="02020604070405020304" pitchFamily="18" charset="0"/>
                <a:hlinkClick r:id="rId4"/>
              </a:rPr>
              <a:t>https://www.moreheadcain.org/application-eligibility/deadlines/</a:t>
            </a:r>
            <a:r>
              <a:rPr lang="en-US" sz="1400" dirty="0">
                <a:latin typeface="Aptos Serif" panose="02020604070405020304" pitchFamily="18" charset="0"/>
                <a:cs typeface="Aptos Serif" panose="02020604070405020304" pitchFamily="18" charset="0"/>
              </a:rPr>
              <a:t> 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Aptos Serif" panose="02020604070405020304" pitchFamily="18" charset="0"/>
                <a:cs typeface="Aptos Serif" panose="02020604070405020304" pitchFamily="18" charset="0"/>
              </a:rPr>
              <a:t>Self-nomination link: </a:t>
            </a:r>
            <a:r>
              <a:rPr lang="en-US" sz="1400" u="sng" dirty="0">
                <a:latin typeface="Aptos Serif" panose="02020604070405020304" pitchFamily="18" charset="0"/>
                <a:cs typeface="Aptos Serif" panose="02020604070405020304" pitchFamily="18" charset="0"/>
                <a:hlinkClick r:id="rId5"/>
              </a:rPr>
              <a:t>https://apply.moreheadcain.org/portal/apply</a:t>
            </a:r>
            <a:r>
              <a:rPr lang="en-US" sz="1400" dirty="0">
                <a:latin typeface="Aptos Serif" panose="02020604070405020304" pitchFamily="18" charset="0"/>
                <a:cs typeface="Aptos Serif" panose="02020604070405020304" pitchFamily="18" charset="0"/>
              </a:rPr>
              <a:t> </a:t>
            </a:r>
          </a:p>
          <a:p>
            <a:pPr marL="0" indent="0">
              <a:buNone/>
            </a:pP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824471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8B3A2D1A-45FC-4F95-B150-1C13EF2F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6E91EE-3E15-D8BB-D2F2-E8B7D7C63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847" y="410502"/>
            <a:ext cx="6519672" cy="1330843"/>
          </a:xfrm>
        </p:spPr>
        <p:txBody>
          <a:bodyPr>
            <a:normAutofit/>
          </a:bodyPr>
          <a:lstStyle/>
          <a:p>
            <a:pPr algn="ctr"/>
            <a:r>
              <a:rPr lang="en-US" sz="3600" u="sng" dirty="0">
                <a:latin typeface="Aptos Serif" panose="02020604070405020304" pitchFamily="18" charset="0"/>
                <a:cs typeface="Aptos Serif" panose="02020604070405020304" pitchFamily="18" charset="0"/>
              </a:rPr>
              <a:t>NC State: Park Scholarship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00B88-0562-1773-B33F-90C1F4274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446" y="1602800"/>
            <a:ext cx="6054343" cy="512978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latin typeface="Aptos Serif" panose="02020604070405020304" pitchFamily="18" charset="0"/>
                <a:cs typeface="Aptos Serif" panose="02020604070405020304" pitchFamily="18" charset="0"/>
              </a:rPr>
              <a:t>Provides a 4-year scholarship to NC State awarded on the basis of outstanding accomplishments &amp; potential in scholarship, leadership, service and character.</a:t>
            </a:r>
          </a:p>
          <a:p>
            <a:pPr>
              <a:lnSpc>
                <a:spcPct val="150000"/>
              </a:lnSpc>
            </a:pPr>
            <a:r>
              <a:rPr lang="en-US" sz="1800" b="1" u="sng" dirty="0">
                <a:latin typeface="Aptos Serif" panose="02020604070405020304" pitchFamily="18" charset="0"/>
                <a:cs typeface="Aptos Serif" panose="02020604070405020304" pitchFamily="18" charset="0"/>
              </a:rPr>
              <a:t>Information related to eligibility: </a:t>
            </a:r>
          </a:p>
          <a:p>
            <a:pPr lvl="1">
              <a:lnSpc>
                <a:spcPct val="150000"/>
              </a:lnSpc>
            </a:pPr>
            <a:r>
              <a:rPr lang="en-US" sz="1800" dirty="0">
                <a:latin typeface="Aptos Serif" panose="02020604070405020304" pitchFamily="18" charset="0"/>
                <a:cs typeface="Aptos Serif" panose="02020604070405020304" pitchFamily="18" charset="0"/>
              </a:rPr>
              <a:t>Minimum unweighted GPA of 3.8</a:t>
            </a:r>
          </a:p>
          <a:p>
            <a:pPr lvl="1">
              <a:lnSpc>
                <a:spcPct val="150000"/>
              </a:lnSpc>
            </a:pPr>
            <a:r>
              <a:rPr lang="en-US" sz="1800" dirty="0">
                <a:latin typeface="Aptos Serif" panose="02020604070405020304" pitchFamily="18" charset="0"/>
                <a:cs typeface="Aptos Serif" panose="02020604070405020304" pitchFamily="18" charset="0"/>
              </a:rPr>
              <a:t>Be a U.S. citizen, permanent resident of the U.S., or graduating from a high school located in the U.S. (regardless of citizenship status)</a:t>
            </a:r>
          </a:p>
          <a:p>
            <a:pPr lvl="1">
              <a:lnSpc>
                <a:spcPct val="150000"/>
              </a:lnSpc>
            </a:pPr>
            <a:r>
              <a:rPr lang="en-US" sz="1800" dirty="0">
                <a:latin typeface="Aptos Serif" panose="02020604070405020304" pitchFamily="18" charset="0"/>
                <a:cs typeface="Aptos Serif" panose="02020604070405020304" pitchFamily="18" charset="0"/>
              </a:rPr>
              <a:t>Apply for Fall, first-year admission into a baccalaureate program at NC State</a:t>
            </a:r>
          </a:p>
          <a:p>
            <a:pPr lvl="1">
              <a:lnSpc>
                <a:spcPct val="150000"/>
              </a:lnSpc>
            </a:pPr>
            <a:r>
              <a:rPr lang="en-US" sz="1800" dirty="0">
                <a:latin typeface="Aptos Serif" panose="02020604070405020304" pitchFamily="18" charset="0"/>
                <a:cs typeface="Aptos Serif" panose="02020604070405020304" pitchFamily="18" charset="0"/>
              </a:rPr>
              <a:t>Not open to transfer students</a:t>
            </a:r>
          </a:p>
          <a:p>
            <a:pPr lvl="1">
              <a:lnSpc>
                <a:spcPct val="150000"/>
              </a:lnSpc>
            </a:pPr>
            <a:r>
              <a:rPr lang="en-US" sz="1800" dirty="0">
                <a:latin typeface="Aptos Serif" panose="02020604070405020304" pitchFamily="18" charset="0"/>
                <a:cs typeface="Aptos Serif" panose="02020604070405020304" pitchFamily="18" charset="0"/>
              </a:rPr>
              <a:t>More information related to criteria: </a:t>
            </a:r>
            <a:r>
              <a:rPr lang="en-US" sz="1800" u="sng" dirty="0">
                <a:latin typeface="Aptos Serif" panose="02020604070405020304" pitchFamily="18" charset="0"/>
                <a:cs typeface="Aptos Serif" panose="02020604070405020304" pitchFamily="18" charset="0"/>
                <a:hlinkClick r:id="rId2"/>
              </a:rPr>
              <a:t>https://park.ncsu.edu/</a:t>
            </a:r>
            <a:endParaRPr lang="en-US" sz="1800" u="sng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3081" name="Freeform: Shape 3080">
            <a:extLst>
              <a:ext uri="{FF2B5EF4-FFF2-40B4-BE49-F238E27FC236}">
                <a16:creationId xmlns:a16="http://schemas.microsoft.com/office/drawing/2014/main" id="{5C27D684-2832-41BD-AC29-838243B80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3366" y="0"/>
            <a:ext cx="4918634" cy="6858000"/>
          </a:xfrm>
          <a:custGeom>
            <a:avLst/>
            <a:gdLst>
              <a:gd name="connsiteX0" fmla="*/ 1321253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04089 w 4897678"/>
              <a:gd name="connsiteY81" fmla="*/ 600848 h 6858000"/>
              <a:gd name="connsiteX82" fmla="*/ 1303453 w 4897678"/>
              <a:gd name="connsiteY82" fmla="*/ 554481 h 6858000"/>
              <a:gd name="connsiteX83" fmla="*/ 1260447 w 4897678"/>
              <a:gd name="connsiteY83" fmla="*/ 449658 h 6858000"/>
              <a:gd name="connsiteX84" fmla="*/ 1265072 w 4897678"/>
              <a:gd name="connsiteY84" fmla="*/ 352797 h 6858000"/>
              <a:gd name="connsiteX85" fmla="*/ 1275970 w 4897678"/>
              <a:gd name="connsiteY85" fmla="*/ 206812 h 6858000"/>
              <a:gd name="connsiteX86" fmla="*/ 1279582 w 4897678"/>
              <a:gd name="connsiteY86" fmla="*/ 140400 h 6858000"/>
              <a:gd name="connsiteX87" fmla="*/ 1279125 w 4897678"/>
              <a:gd name="connsiteY87" fmla="*/ 127605 h 6858000"/>
              <a:gd name="connsiteX88" fmla="*/ 1290126 w 4897678"/>
              <a:gd name="connsiteY88" fmla="*/ 68981 h 6858000"/>
              <a:gd name="connsiteX89" fmla="*/ 1296403 w 4897678"/>
              <a:gd name="connsiteY89" fmla="*/ 57111 h 6858000"/>
              <a:gd name="connsiteX90" fmla="*/ 1319538 w 4897678"/>
              <a:gd name="connsiteY90" fmla="*/ 13130 h 6858000"/>
              <a:gd name="connsiteX0" fmla="*/ 1321253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04089 w 4897678"/>
              <a:gd name="connsiteY81" fmla="*/ 600848 h 6858000"/>
              <a:gd name="connsiteX82" fmla="*/ 1303453 w 4897678"/>
              <a:gd name="connsiteY82" fmla="*/ 554481 h 6858000"/>
              <a:gd name="connsiteX83" fmla="*/ 1260447 w 4897678"/>
              <a:gd name="connsiteY83" fmla="*/ 449658 h 6858000"/>
              <a:gd name="connsiteX84" fmla="*/ 1265072 w 4897678"/>
              <a:gd name="connsiteY84" fmla="*/ 352797 h 6858000"/>
              <a:gd name="connsiteX85" fmla="*/ 1442766 w 4897678"/>
              <a:gd name="connsiteY85" fmla="*/ 236597 h 6858000"/>
              <a:gd name="connsiteX86" fmla="*/ 1279582 w 4897678"/>
              <a:gd name="connsiteY86" fmla="*/ 140400 h 6858000"/>
              <a:gd name="connsiteX87" fmla="*/ 1279125 w 4897678"/>
              <a:gd name="connsiteY87" fmla="*/ 127605 h 6858000"/>
              <a:gd name="connsiteX88" fmla="*/ 1290126 w 4897678"/>
              <a:gd name="connsiteY88" fmla="*/ 68981 h 6858000"/>
              <a:gd name="connsiteX89" fmla="*/ 1296403 w 4897678"/>
              <a:gd name="connsiteY89" fmla="*/ 57111 h 6858000"/>
              <a:gd name="connsiteX90" fmla="*/ 1319538 w 4897678"/>
              <a:gd name="connsiteY90" fmla="*/ 13130 h 6858000"/>
              <a:gd name="connsiteX91" fmla="*/ 1321253 w 4897678"/>
              <a:gd name="connsiteY91" fmla="*/ 0 h 6858000"/>
              <a:gd name="connsiteX0" fmla="*/ 1321253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04089 w 4897678"/>
              <a:gd name="connsiteY81" fmla="*/ 600848 h 6858000"/>
              <a:gd name="connsiteX82" fmla="*/ 1303453 w 4897678"/>
              <a:gd name="connsiteY82" fmla="*/ 554481 h 6858000"/>
              <a:gd name="connsiteX83" fmla="*/ 1260447 w 4897678"/>
              <a:gd name="connsiteY83" fmla="*/ 449658 h 6858000"/>
              <a:gd name="connsiteX84" fmla="*/ 1384212 w 4897678"/>
              <a:gd name="connsiteY84" fmla="*/ 334926 h 6858000"/>
              <a:gd name="connsiteX85" fmla="*/ 1442766 w 4897678"/>
              <a:gd name="connsiteY85" fmla="*/ 236597 h 6858000"/>
              <a:gd name="connsiteX86" fmla="*/ 1279582 w 4897678"/>
              <a:gd name="connsiteY86" fmla="*/ 140400 h 6858000"/>
              <a:gd name="connsiteX87" fmla="*/ 1279125 w 4897678"/>
              <a:gd name="connsiteY87" fmla="*/ 127605 h 6858000"/>
              <a:gd name="connsiteX88" fmla="*/ 1290126 w 4897678"/>
              <a:gd name="connsiteY88" fmla="*/ 68981 h 6858000"/>
              <a:gd name="connsiteX89" fmla="*/ 1296403 w 4897678"/>
              <a:gd name="connsiteY89" fmla="*/ 57111 h 6858000"/>
              <a:gd name="connsiteX90" fmla="*/ 1319538 w 4897678"/>
              <a:gd name="connsiteY90" fmla="*/ 13130 h 6858000"/>
              <a:gd name="connsiteX91" fmla="*/ 1321253 w 4897678"/>
              <a:gd name="connsiteY91" fmla="*/ 0 h 6858000"/>
              <a:gd name="connsiteX0" fmla="*/ 1321253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04089 w 4897678"/>
              <a:gd name="connsiteY81" fmla="*/ 600848 h 6858000"/>
              <a:gd name="connsiteX82" fmla="*/ 1303453 w 4897678"/>
              <a:gd name="connsiteY82" fmla="*/ 554481 h 6858000"/>
              <a:gd name="connsiteX83" fmla="*/ 1349802 w 4897678"/>
              <a:gd name="connsiteY83" fmla="*/ 431787 h 6858000"/>
              <a:gd name="connsiteX84" fmla="*/ 1384212 w 4897678"/>
              <a:gd name="connsiteY84" fmla="*/ 334926 h 6858000"/>
              <a:gd name="connsiteX85" fmla="*/ 1442766 w 4897678"/>
              <a:gd name="connsiteY85" fmla="*/ 236597 h 6858000"/>
              <a:gd name="connsiteX86" fmla="*/ 1279582 w 4897678"/>
              <a:gd name="connsiteY86" fmla="*/ 140400 h 6858000"/>
              <a:gd name="connsiteX87" fmla="*/ 1279125 w 4897678"/>
              <a:gd name="connsiteY87" fmla="*/ 127605 h 6858000"/>
              <a:gd name="connsiteX88" fmla="*/ 1290126 w 4897678"/>
              <a:gd name="connsiteY88" fmla="*/ 68981 h 6858000"/>
              <a:gd name="connsiteX89" fmla="*/ 1296403 w 4897678"/>
              <a:gd name="connsiteY89" fmla="*/ 57111 h 6858000"/>
              <a:gd name="connsiteX90" fmla="*/ 1319538 w 4897678"/>
              <a:gd name="connsiteY90" fmla="*/ 13130 h 6858000"/>
              <a:gd name="connsiteX91" fmla="*/ 1321253 w 4897678"/>
              <a:gd name="connsiteY91" fmla="*/ 0 h 6858000"/>
              <a:gd name="connsiteX0" fmla="*/ 1321253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04089 w 4897678"/>
              <a:gd name="connsiteY81" fmla="*/ 600848 h 6858000"/>
              <a:gd name="connsiteX82" fmla="*/ 1357066 w 4897678"/>
              <a:gd name="connsiteY82" fmla="*/ 530653 h 6858000"/>
              <a:gd name="connsiteX83" fmla="*/ 1349802 w 4897678"/>
              <a:gd name="connsiteY83" fmla="*/ 431787 h 6858000"/>
              <a:gd name="connsiteX84" fmla="*/ 1384212 w 4897678"/>
              <a:gd name="connsiteY84" fmla="*/ 334926 h 6858000"/>
              <a:gd name="connsiteX85" fmla="*/ 1442766 w 4897678"/>
              <a:gd name="connsiteY85" fmla="*/ 236597 h 6858000"/>
              <a:gd name="connsiteX86" fmla="*/ 1279582 w 4897678"/>
              <a:gd name="connsiteY86" fmla="*/ 140400 h 6858000"/>
              <a:gd name="connsiteX87" fmla="*/ 1279125 w 4897678"/>
              <a:gd name="connsiteY87" fmla="*/ 127605 h 6858000"/>
              <a:gd name="connsiteX88" fmla="*/ 1290126 w 4897678"/>
              <a:gd name="connsiteY88" fmla="*/ 68981 h 6858000"/>
              <a:gd name="connsiteX89" fmla="*/ 1296403 w 4897678"/>
              <a:gd name="connsiteY89" fmla="*/ 57111 h 6858000"/>
              <a:gd name="connsiteX90" fmla="*/ 1319538 w 4897678"/>
              <a:gd name="connsiteY90" fmla="*/ 13130 h 6858000"/>
              <a:gd name="connsiteX91" fmla="*/ 1321253 w 4897678"/>
              <a:gd name="connsiteY91" fmla="*/ 0 h 6858000"/>
              <a:gd name="connsiteX0" fmla="*/ 1321253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63659 w 4897678"/>
              <a:gd name="connsiteY81" fmla="*/ 600848 h 6858000"/>
              <a:gd name="connsiteX82" fmla="*/ 1357066 w 4897678"/>
              <a:gd name="connsiteY82" fmla="*/ 530653 h 6858000"/>
              <a:gd name="connsiteX83" fmla="*/ 1349802 w 4897678"/>
              <a:gd name="connsiteY83" fmla="*/ 431787 h 6858000"/>
              <a:gd name="connsiteX84" fmla="*/ 1384212 w 4897678"/>
              <a:gd name="connsiteY84" fmla="*/ 334926 h 6858000"/>
              <a:gd name="connsiteX85" fmla="*/ 1442766 w 4897678"/>
              <a:gd name="connsiteY85" fmla="*/ 236597 h 6858000"/>
              <a:gd name="connsiteX86" fmla="*/ 1279582 w 4897678"/>
              <a:gd name="connsiteY86" fmla="*/ 140400 h 6858000"/>
              <a:gd name="connsiteX87" fmla="*/ 1279125 w 4897678"/>
              <a:gd name="connsiteY87" fmla="*/ 127605 h 6858000"/>
              <a:gd name="connsiteX88" fmla="*/ 1290126 w 4897678"/>
              <a:gd name="connsiteY88" fmla="*/ 68981 h 6858000"/>
              <a:gd name="connsiteX89" fmla="*/ 1296403 w 4897678"/>
              <a:gd name="connsiteY89" fmla="*/ 57111 h 6858000"/>
              <a:gd name="connsiteX90" fmla="*/ 1319538 w 4897678"/>
              <a:gd name="connsiteY90" fmla="*/ 13130 h 6858000"/>
              <a:gd name="connsiteX91" fmla="*/ 1321253 w 4897678"/>
              <a:gd name="connsiteY91" fmla="*/ 0 h 6858000"/>
              <a:gd name="connsiteX0" fmla="*/ 1321253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63659 w 4897678"/>
              <a:gd name="connsiteY81" fmla="*/ 600848 h 6858000"/>
              <a:gd name="connsiteX82" fmla="*/ 1357066 w 4897678"/>
              <a:gd name="connsiteY82" fmla="*/ 530653 h 6858000"/>
              <a:gd name="connsiteX83" fmla="*/ 1349802 w 4897678"/>
              <a:gd name="connsiteY83" fmla="*/ 431787 h 6858000"/>
              <a:gd name="connsiteX84" fmla="*/ 1384212 w 4897678"/>
              <a:gd name="connsiteY84" fmla="*/ 334926 h 6858000"/>
              <a:gd name="connsiteX85" fmla="*/ 1442766 w 4897678"/>
              <a:gd name="connsiteY85" fmla="*/ 236597 h 6858000"/>
              <a:gd name="connsiteX86" fmla="*/ 1279582 w 4897678"/>
              <a:gd name="connsiteY86" fmla="*/ 140400 h 6858000"/>
              <a:gd name="connsiteX87" fmla="*/ 1290126 w 4897678"/>
              <a:gd name="connsiteY87" fmla="*/ 68981 h 6858000"/>
              <a:gd name="connsiteX88" fmla="*/ 1296403 w 4897678"/>
              <a:gd name="connsiteY88" fmla="*/ 57111 h 6858000"/>
              <a:gd name="connsiteX89" fmla="*/ 1319538 w 4897678"/>
              <a:gd name="connsiteY89" fmla="*/ 13130 h 6858000"/>
              <a:gd name="connsiteX90" fmla="*/ 1321253 w 4897678"/>
              <a:gd name="connsiteY90" fmla="*/ 0 h 6858000"/>
              <a:gd name="connsiteX0" fmla="*/ 1321253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63659 w 4897678"/>
              <a:gd name="connsiteY81" fmla="*/ 600848 h 6858000"/>
              <a:gd name="connsiteX82" fmla="*/ 1357066 w 4897678"/>
              <a:gd name="connsiteY82" fmla="*/ 530653 h 6858000"/>
              <a:gd name="connsiteX83" fmla="*/ 1349802 w 4897678"/>
              <a:gd name="connsiteY83" fmla="*/ 431787 h 6858000"/>
              <a:gd name="connsiteX84" fmla="*/ 1384212 w 4897678"/>
              <a:gd name="connsiteY84" fmla="*/ 334926 h 6858000"/>
              <a:gd name="connsiteX85" fmla="*/ 1442766 w 4897678"/>
              <a:gd name="connsiteY85" fmla="*/ 236597 h 6858000"/>
              <a:gd name="connsiteX86" fmla="*/ 1470206 w 4897678"/>
              <a:gd name="connsiteY86" fmla="*/ 182099 h 6858000"/>
              <a:gd name="connsiteX87" fmla="*/ 1290126 w 4897678"/>
              <a:gd name="connsiteY87" fmla="*/ 68981 h 6858000"/>
              <a:gd name="connsiteX88" fmla="*/ 1296403 w 4897678"/>
              <a:gd name="connsiteY88" fmla="*/ 57111 h 6858000"/>
              <a:gd name="connsiteX89" fmla="*/ 1319538 w 4897678"/>
              <a:gd name="connsiteY89" fmla="*/ 13130 h 6858000"/>
              <a:gd name="connsiteX90" fmla="*/ 1321253 w 4897678"/>
              <a:gd name="connsiteY90" fmla="*/ 0 h 6858000"/>
              <a:gd name="connsiteX0" fmla="*/ 1321253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63659 w 4897678"/>
              <a:gd name="connsiteY81" fmla="*/ 600848 h 6858000"/>
              <a:gd name="connsiteX82" fmla="*/ 1357066 w 4897678"/>
              <a:gd name="connsiteY82" fmla="*/ 530653 h 6858000"/>
              <a:gd name="connsiteX83" fmla="*/ 1349802 w 4897678"/>
              <a:gd name="connsiteY83" fmla="*/ 431787 h 6858000"/>
              <a:gd name="connsiteX84" fmla="*/ 1384212 w 4897678"/>
              <a:gd name="connsiteY84" fmla="*/ 334926 h 6858000"/>
              <a:gd name="connsiteX85" fmla="*/ 1442766 w 4897678"/>
              <a:gd name="connsiteY85" fmla="*/ 236597 h 6858000"/>
              <a:gd name="connsiteX86" fmla="*/ 1470206 w 4897678"/>
              <a:gd name="connsiteY86" fmla="*/ 182099 h 6858000"/>
              <a:gd name="connsiteX87" fmla="*/ 1290126 w 4897678"/>
              <a:gd name="connsiteY87" fmla="*/ 68981 h 6858000"/>
              <a:gd name="connsiteX88" fmla="*/ 1481070 w 4897678"/>
              <a:gd name="connsiteY88" fmla="*/ 69025 h 6858000"/>
              <a:gd name="connsiteX89" fmla="*/ 1319538 w 4897678"/>
              <a:gd name="connsiteY89" fmla="*/ 13130 h 6858000"/>
              <a:gd name="connsiteX90" fmla="*/ 1321253 w 4897678"/>
              <a:gd name="connsiteY90" fmla="*/ 0 h 6858000"/>
              <a:gd name="connsiteX0" fmla="*/ 1321253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63659 w 4897678"/>
              <a:gd name="connsiteY81" fmla="*/ 600848 h 6858000"/>
              <a:gd name="connsiteX82" fmla="*/ 1357066 w 4897678"/>
              <a:gd name="connsiteY82" fmla="*/ 530653 h 6858000"/>
              <a:gd name="connsiteX83" fmla="*/ 1349802 w 4897678"/>
              <a:gd name="connsiteY83" fmla="*/ 431787 h 6858000"/>
              <a:gd name="connsiteX84" fmla="*/ 1384212 w 4897678"/>
              <a:gd name="connsiteY84" fmla="*/ 334926 h 6858000"/>
              <a:gd name="connsiteX85" fmla="*/ 1442766 w 4897678"/>
              <a:gd name="connsiteY85" fmla="*/ 236597 h 6858000"/>
              <a:gd name="connsiteX86" fmla="*/ 1470206 w 4897678"/>
              <a:gd name="connsiteY86" fmla="*/ 182099 h 6858000"/>
              <a:gd name="connsiteX87" fmla="*/ 1462879 w 4897678"/>
              <a:gd name="connsiteY87" fmla="*/ 128551 h 6858000"/>
              <a:gd name="connsiteX88" fmla="*/ 1481070 w 4897678"/>
              <a:gd name="connsiteY88" fmla="*/ 69025 h 6858000"/>
              <a:gd name="connsiteX89" fmla="*/ 1319538 w 4897678"/>
              <a:gd name="connsiteY89" fmla="*/ 13130 h 6858000"/>
              <a:gd name="connsiteX90" fmla="*/ 1321253 w 4897678"/>
              <a:gd name="connsiteY90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63659 w 4897678"/>
              <a:gd name="connsiteY81" fmla="*/ 600848 h 6858000"/>
              <a:gd name="connsiteX82" fmla="*/ 1357066 w 4897678"/>
              <a:gd name="connsiteY82" fmla="*/ 530653 h 6858000"/>
              <a:gd name="connsiteX83" fmla="*/ 1349802 w 4897678"/>
              <a:gd name="connsiteY83" fmla="*/ 431787 h 6858000"/>
              <a:gd name="connsiteX84" fmla="*/ 1384212 w 4897678"/>
              <a:gd name="connsiteY84" fmla="*/ 334926 h 6858000"/>
              <a:gd name="connsiteX85" fmla="*/ 1442766 w 4897678"/>
              <a:gd name="connsiteY85" fmla="*/ 236597 h 6858000"/>
              <a:gd name="connsiteX86" fmla="*/ 1470206 w 4897678"/>
              <a:gd name="connsiteY86" fmla="*/ 182099 h 6858000"/>
              <a:gd name="connsiteX87" fmla="*/ 1462879 w 4897678"/>
              <a:gd name="connsiteY87" fmla="*/ 128551 h 6858000"/>
              <a:gd name="connsiteX88" fmla="*/ 1481070 w 4897678"/>
              <a:gd name="connsiteY88" fmla="*/ 69025 h 6858000"/>
              <a:gd name="connsiteX89" fmla="*/ 1319538 w 4897678"/>
              <a:gd name="connsiteY89" fmla="*/ 13130 h 6858000"/>
              <a:gd name="connsiteX90" fmla="*/ 1553576 w 4897678"/>
              <a:gd name="connsiteY90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63659 w 4897678"/>
              <a:gd name="connsiteY81" fmla="*/ 600848 h 6858000"/>
              <a:gd name="connsiteX82" fmla="*/ 1357066 w 4897678"/>
              <a:gd name="connsiteY82" fmla="*/ 530653 h 6858000"/>
              <a:gd name="connsiteX83" fmla="*/ 1349802 w 4897678"/>
              <a:gd name="connsiteY83" fmla="*/ 431787 h 6858000"/>
              <a:gd name="connsiteX84" fmla="*/ 1384212 w 4897678"/>
              <a:gd name="connsiteY84" fmla="*/ 334926 h 6858000"/>
              <a:gd name="connsiteX85" fmla="*/ 1442766 w 4897678"/>
              <a:gd name="connsiteY85" fmla="*/ 236597 h 6858000"/>
              <a:gd name="connsiteX86" fmla="*/ 1470206 w 4897678"/>
              <a:gd name="connsiteY86" fmla="*/ 182099 h 6858000"/>
              <a:gd name="connsiteX87" fmla="*/ 1462879 w 4897678"/>
              <a:gd name="connsiteY87" fmla="*/ 128551 h 6858000"/>
              <a:gd name="connsiteX88" fmla="*/ 1481070 w 4897678"/>
              <a:gd name="connsiteY88" fmla="*/ 69025 h 6858000"/>
              <a:gd name="connsiteX89" fmla="*/ 1504205 w 4897678"/>
              <a:gd name="connsiteY89" fmla="*/ 42915 h 6858000"/>
              <a:gd name="connsiteX90" fmla="*/ 1553576 w 4897678"/>
              <a:gd name="connsiteY90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63659 w 4897678"/>
              <a:gd name="connsiteY81" fmla="*/ 600848 h 6858000"/>
              <a:gd name="connsiteX82" fmla="*/ 1357066 w 4897678"/>
              <a:gd name="connsiteY82" fmla="*/ 530653 h 6858000"/>
              <a:gd name="connsiteX83" fmla="*/ 1373630 w 4897678"/>
              <a:gd name="connsiteY83" fmla="*/ 455615 h 6858000"/>
              <a:gd name="connsiteX84" fmla="*/ 1384212 w 4897678"/>
              <a:gd name="connsiteY84" fmla="*/ 334926 h 6858000"/>
              <a:gd name="connsiteX85" fmla="*/ 1442766 w 4897678"/>
              <a:gd name="connsiteY85" fmla="*/ 236597 h 6858000"/>
              <a:gd name="connsiteX86" fmla="*/ 1470206 w 4897678"/>
              <a:gd name="connsiteY86" fmla="*/ 182099 h 6858000"/>
              <a:gd name="connsiteX87" fmla="*/ 1462879 w 4897678"/>
              <a:gd name="connsiteY87" fmla="*/ 128551 h 6858000"/>
              <a:gd name="connsiteX88" fmla="*/ 1481070 w 4897678"/>
              <a:gd name="connsiteY88" fmla="*/ 69025 h 6858000"/>
              <a:gd name="connsiteX89" fmla="*/ 1504205 w 4897678"/>
              <a:gd name="connsiteY89" fmla="*/ 42915 h 6858000"/>
              <a:gd name="connsiteX90" fmla="*/ 1553576 w 4897678"/>
              <a:gd name="connsiteY90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63659 w 4897678"/>
              <a:gd name="connsiteY81" fmla="*/ 600848 h 6858000"/>
              <a:gd name="connsiteX82" fmla="*/ 1357066 w 4897678"/>
              <a:gd name="connsiteY82" fmla="*/ 530653 h 6858000"/>
              <a:gd name="connsiteX83" fmla="*/ 1373630 w 4897678"/>
              <a:gd name="connsiteY83" fmla="*/ 455615 h 6858000"/>
              <a:gd name="connsiteX84" fmla="*/ 1413997 w 4897678"/>
              <a:gd name="connsiteY84" fmla="*/ 334926 h 6858000"/>
              <a:gd name="connsiteX85" fmla="*/ 1442766 w 4897678"/>
              <a:gd name="connsiteY85" fmla="*/ 236597 h 6858000"/>
              <a:gd name="connsiteX86" fmla="*/ 1470206 w 4897678"/>
              <a:gd name="connsiteY86" fmla="*/ 182099 h 6858000"/>
              <a:gd name="connsiteX87" fmla="*/ 1462879 w 4897678"/>
              <a:gd name="connsiteY87" fmla="*/ 128551 h 6858000"/>
              <a:gd name="connsiteX88" fmla="*/ 1481070 w 4897678"/>
              <a:gd name="connsiteY88" fmla="*/ 69025 h 6858000"/>
              <a:gd name="connsiteX89" fmla="*/ 1504205 w 4897678"/>
              <a:gd name="connsiteY89" fmla="*/ 42915 h 6858000"/>
              <a:gd name="connsiteX90" fmla="*/ 1553576 w 4897678"/>
              <a:gd name="connsiteY90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916267 w 4897678"/>
              <a:gd name="connsiteY39" fmla="*/ 4639226 h 6858000"/>
              <a:gd name="connsiteX40" fmla="*/ 960970 w 4897678"/>
              <a:gd name="connsiteY40" fmla="*/ 4458968 h 6858000"/>
              <a:gd name="connsiteX41" fmla="*/ 974467 w 4897678"/>
              <a:gd name="connsiteY41" fmla="*/ 4400454 h 6858000"/>
              <a:gd name="connsiteX42" fmla="*/ 1019252 w 4897678"/>
              <a:gd name="connsiteY42" fmla="*/ 4326337 h 6858000"/>
              <a:gd name="connsiteX43" fmla="*/ 1097435 w 4897678"/>
              <a:gd name="connsiteY43" fmla="*/ 4004432 h 6858000"/>
              <a:gd name="connsiteX44" fmla="*/ 1115477 w 4897678"/>
              <a:gd name="connsiteY44" fmla="*/ 3887430 h 6858000"/>
              <a:gd name="connsiteX45" fmla="*/ 1129980 w 4897678"/>
              <a:gd name="connsiteY45" fmla="*/ 3841018 h 6858000"/>
              <a:gd name="connsiteX46" fmla="*/ 1128054 w 4897678"/>
              <a:gd name="connsiteY46" fmla="*/ 3833633 h 6858000"/>
              <a:gd name="connsiteX47" fmla="*/ 1144766 w 4897678"/>
              <a:gd name="connsiteY47" fmla="*/ 3703595 h 6858000"/>
              <a:gd name="connsiteX48" fmla="*/ 1146269 w 4897678"/>
              <a:gd name="connsiteY48" fmla="*/ 3675779 h 6858000"/>
              <a:gd name="connsiteX49" fmla="*/ 1145250 w 4897678"/>
              <a:gd name="connsiteY49" fmla="*/ 3673177 h 6858000"/>
              <a:gd name="connsiteX50" fmla="*/ 1145144 w 4897678"/>
              <a:gd name="connsiteY50" fmla="*/ 3399727 h 6858000"/>
              <a:gd name="connsiteX51" fmla="*/ 1153102 w 4897678"/>
              <a:gd name="connsiteY51" fmla="*/ 3022588 h 6858000"/>
              <a:gd name="connsiteX52" fmla="*/ 1187493 w 4897678"/>
              <a:gd name="connsiteY52" fmla="*/ 2780324 h 6858000"/>
              <a:gd name="connsiteX53" fmla="*/ 1174471 w 4897678"/>
              <a:gd name="connsiteY53" fmla="*/ 2636046 h 6858000"/>
              <a:gd name="connsiteX54" fmla="*/ 1173030 w 4897678"/>
              <a:gd name="connsiteY54" fmla="*/ 2517573 h 6858000"/>
              <a:gd name="connsiteX55" fmla="*/ 1179971 w 4897678"/>
              <a:gd name="connsiteY55" fmla="*/ 2259305 h 6858000"/>
              <a:gd name="connsiteX56" fmla="*/ 1180091 w 4897678"/>
              <a:gd name="connsiteY56" fmla="*/ 2154737 h 6858000"/>
              <a:gd name="connsiteX57" fmla="*/ 1173497 w 4897678"/>
              <a:gd name="connsiteY57" fmla="*/ 2118139 h 6858000"/>
              <a:gd name="connsiteX58" fmla="*/ 1168754 w 4897678"/>
              <a:gd name="connsiteY58" fmla="*/ 2064932 h 6858000"/>
              <a:gd name="connsiteX59" fmla="*/ 1175360 w 4897678"/>
              <a:gd name="connsiteY59" fmla="*/ 2031780 h 6858000"/>
              <a:gd name="connsiteX60" fmla="*/ 1175420 w 4897678"/>
              <a:gd name="connsiteY60" fmla="*/ 2025741 h 6858000"/>
              <a:gd name="connsiteX61" fmla="*/ 1192392 w 4897678"/>
              <a:gd name="connsiteY61" fmla="*/ 1985855 h 6858000"/>
              <a:gd name="connsiteX62" fmla="*/ 1240537 w 4897678"/>
              <a:gd name="connsiteY62" fmla="*/ 1810891 h 6858000"/>
              <a:gd name="connsiteX63" fmla="*/ 1262324 w 4897678"/>
              <a:gd name="connsiteY63" fmla="*/ 1680343 h 6858000"/>
              <a:gd name="connsiteX64" fmla="*/ 1264475 w 4897678"/>
              <a:gd name="connsiteY64" fmla="*/ 1634781 h 6858000"/>
              <a:gd name="connsiteX65" fmla="*/ 1268425 w 4897678"/>
              <a:gd name="connsiteY65" fmla="*/ 1558391 h 6858000"/>
              <a:gd name="connsiteX66" fmla="*/ 1263100 w 4897678"/>
              <a:gd name="connsiteY66" fmla="*/ 1489998 h 6858000"/>
              <a:gd name="connsiteX67" fmla="*/ 1286195 w 4897678"/>
              <a:gd name="connsiteY67" fmla="*/ 1421105 h 6858000"/>
              <a:gd name="connsiteX68" fmla="*/ 1298315 w 4897678"/>
              <a:gd name="connsiteY68" fmla="*/ 1361656 h 6858000"/>
              <a:gd name="connsiteX69" fmla="*/ 1294008 w 4897678"/>
              <a:gd name="connsiteY69" fmla="*/ 1357170 h 6858000"/>
              <a:gd name="connsiteX70" fmla="*/ 1295031 w 4897678"/>
              <a:gd name="connsiteY70" fmla="*/ 1349556 h 6858000"/>
              <a:gd name="connsiteX71" fmla="*/ 1301170 w 4897678"/>
              <a:gd name="connsiteY71" fmla="*/ 1345177 h 6858000"/>
              <a:gd name="connsiteX72" fmla="*/ 1337115 w 4897678"/>
              <a:gd name="connsiteY72" fmla="*/ 1249089 h 6858000"/>
              <a:gd name="connsiteX73" fmla="*/ 1335308 w 4897678"/>
              <a:gd name="connsiteY73" fmla="*/ 1164961 h 6858000"/>
              <a:gd name="connsiteX74" fmla="*/ 1365049 w 4897678"/>
              <a:gd name="connsiteY74" fmla="*/ 1102487 h 6858000"/>
              <a:gd name="connsiteX75" fmla="*/ 1380977 w 4897678"/>
              <a:gd name="connsiteY75" fmla="*/ 1051638 h 6858000"/>
              <a:gd name="connsiteX76" fmla="*/ 1360650 w 4897678"/>
              <a:gd name="connsiteY76" fmla="*/ 950605 h 6858000"/>
              <a:gd name="connsiteX77" fmla="*/ 1321700 w 4897678"/>
              <a:gd name="connsiteY77" fmla="*/ 890133 h 6858000"/>
              <a:gd name="connsiteX78" fmla="*/ 1306943 w 4897678"/>
              <a:gd name="connsiteY78" fmla="*/ 779617 h 6858000"/>
              <a:gd name="connsiteX79" fmla="*/ 1304115 w 4897678"/>
              <a:gd name="connsiteY79" fmla="*/ 737583 h 6858000"/>
              <a:gd name="connsiteX80" fmla="*/ 1363659 w 4897678"/>
              <a:gd name="connsiteY80" fmla="*/ 600848 h 6858000"/>
              <a:gd name="connsiteX81" fmla="*/ 1357066 w 4897678"/>
              <a:gd name="connsiteY81" fmla="*/ 530653 h 6858000"/>
              <a:gd name="connsiteX82" fmla="*/ 1373630 w 4897678"/>
              <a:gd name="connsiteY82" fmla="*/ 455615 h 6858000"/>
              <a:gd name="connsiteX83" fmla="*/ 1413997 w 4897678"/>
              <a:gd name="connsiteY83" fmla="*/ 334926 h 6858000"/>
              <a:gd name="connsiteX84" fmla="*/ 1442766 w 4897678"/>
              <a:gd name="connsiteY84" fmla="*/ 236597 h 6858000"/>
              <a:gd name="connsiteX85" fmla="*/ 1470206 w 4897678"/>
              <a:gd name="connsiteY85" fmla="*/ 182099 h 6858000"/>
              <a:gd name="connsiteX86" fmla="*/ 1462879 w 4897678"/>
              <a:gd name="connsiteY86" fmla="*/ 128551 h 6858000"/>
              <a:gd name="connsiteX87" fmla="*/ 1481070 w 4897678"/>
              <a:gd name="connsiteY87" fmla="*/ 69025 h 6858000"/>
              <a:gd name="connsiteX88" fmla="*/ 1504205 w 4897678"/>
              <a:gd name="connsiteY88" fmla="*/ 42915 h 6858000"/>
              <a:gd name="connsiteX89" fmla="*/ 1553576 w 4897678"/>
              <a:gd name="connsiteY89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779657 w 4897678"/>
              <a:gd name="connsiteY37" fmla="*/ 5057680 h 6858000"/>
              <a:gd name="connsiteX38" fmla="*/ 916267 w 4897678"/>
              <a:gd name="connsiteY38" fmla="*/ 4639226 h 6858000"/>
              <a:gd name="connsiteX39" fmla="*/ 960970 w 4897678"/>
              <a:gd name="connsiteY39" fmla="*/ 4458968 h 6858000"/>
              <a:gd name="connsiteX40" fmla="*/ 974467 w 4897678"/>
              <a:gd name="connsiteY40" fmla="*/ 4400454 h 6858000"/>
              <a:gd name="connsiteX41" fmla="*/ 1019252 w 4897678"/>
              <a:gd name="connsiteY41" fmla="*/ 4326337 h 6858000"/>
              <a:gd name="connsiteX42" fmla="*/ 1097435 w 4897678"/>
              <a:gd name="connsiteY42" fmla="*/ 4004432 h 6858000"/>
              <a:gd name="connsiteX43" fmla="*/ 1115477 w 4897678"/>
              <a:gd name="connsiteY43" fmla="*/ 3887430 h 6858000"/>
              <a:gd name="connsiteX44" fmla="*/ 1129980 w 4897678"/>
              <a:gd name="connsiteY44" fmla="*/ 3841018 h 6858000"/>
              <a:gd name="connsiteX45" fmla="*/ 1128054 w 4897678"/>
              <a:gd name="connsiteY45" fmla="*/ 3833633 h 6858000"/>
              <a:gd name="connsiteX46" fmla="*/ 1144766 w 4897678"/>
              <a:gd name="connsiteY46" fmla="*/ 3703595 h 6858000"/>
              <a:gd name="connsiteX47" fmla="*/ 1146269 w 4897678"/>
              <a:gd name="connsiteY47" fmla="*/ 3675779 h 6858000"/>
              <a:gd name="connsiteX48" fmla="*/ 1145250 w 4897678"/>
              <a:gd name="connsiteY48" fmla="*/ 3673177 h 6858000"/>
              <a:gd name="connsiteX49" fmla="*/ 1145144 w 4897678"/>
              <a:gd name="connsiteY49" fmla="*/ 3399727 h 6858000"/>
              <a:gd name="connsiteX50" fmla="*/ 1153102 w 4897678"/>
              <a:gd name="connsiteY50" fmla="*/ 3022588 h 6858000"/>
              <a:gd name="connsiteX51" fmla="*/ 1187493 w 4897678"/>
              <a:gd name="connsiteY51" fmla="*/ 2780324 h 6858000"/>
              <a:gd name="connsiteX52" fmla="*/ 1174471 w 4897678"/>
              <a:gd name="connsiteY52" fmla="*/ 2636046 h 6858000"/>
              <a:gd name="connsiteX53" fmla="*/ 1173030 w 4897678"/>
              <a:gd name="connsiteY53" fmla="*/ 2517573 h 6858000"/>
              <a:gd name="connsiteX54" fmla="*/ 1179971 w 4897678"/>
              <a:gd name="connsiteY54" fmla="*/ 2259305 h 6858000"/>
              <a:gd name="connsiteX55" fmla="*/ 1180091 w 4897678"/>
              <a:gd name="connsiteY55" fmla="*/ 2154737 h 6858000"/>
              <a:gd name="connsiteX56" fmla="*/ 1173497 w 4897678"/>
              <a:gd name="connsiteY56" fmla="*/ 2118139 h 6858000"/>
              <a:gd name="connsiteX57" fmla="*/ 1168754 w 4897678"/>
              <a:gd name="connsiteY57" fmla="*/ 2064932 h 6858000"/>
              <a:gd name="connsiteX58" fmla="*/ 1175360 w 4897678"/>
              <a:gd name="connsiteY58" fmla="*/ 2031780 h 6858000"/>
              <a:gd name="connsiteX59" fmla="*/ 1175420 w 4897678"/>
              <a:gd name="connsiteY59" fmla="*/ 2025741 h 6858000"/>
              <a:gd name="connsiteX60" fmla="*/ 1192392 w 4897678"/>
              <a:gd name="connsiteY60" fmla="*/ 1985855 h 6858000"/>
              <a:gd name="connsiteX61" fmla="*/ 1240537 w 4897678"/>
              <a:gd name="connsiteY61" fmla="*/ 1810891 h 6858000"/>
              <a:gd name="connsiteX62" fmla="*/ 1262324 w 4897678"/>
              <a:gd name="connsiteY62" fmla="*/ 1680343 h 6858000"/>
              <a:gd name="connsiteX63" fmla="*/ 1264475 w 4897678"/>
              <a:gd name="connsiteY63" fmla="*/ 1634781 h 6858000"/>
              <a:gd name="connsiteX64" fmla="*/ 1268425 w 4897678"/>
              <a:gd name="connsiteY64" fmla="*/ 1558391 h 6858000"/>
              <a:gd name="connsiteX65" fmla="*/ 1263100 w 4897678"/>
              <a:gd name="connsiteY65" fmla="*/ 1489998 h 6858000"/>
              <a:gd name="connsiteX66" fmla="*/ 1286195 w 4897678"/>
              <a:gd name="connsiteY66" fmla="*/ 1421105 h 6858000"/>
              <a:gd name="connsiteX67" fmla="*/ 1298315 w 4897678"/>
              <a:gd name="connsiteY67" fmla="*/ 1361656 h 6858000"/>
              <a:gd name="connsiteX68" fmla="*/ 1294008 w 4897678"/>
              <a:gd name="connsiteY68" fmla="*/ 1357170 h 6858000"/>
              <a:gd name="connsiteX69" fmla="*/ 1295031 w 4897678"/>
              <a:gd name="connsiteY69" fmla="*/ 1349556 h 6858000"/>
              <a:gd name="connsiteX70" fmla="*/ 1301170 w 4897678"/>
              <a:gd name="connsiteY70" fmla="*/ 1345177 h 6858000"/>
              <a:gd name="connsiteX71" fmla="*/ 1337115 w 4897678"/>
              <a:gd name="connsiteY71" fmla="*/ 1249089 h 6858000"/>
              <a:gd name="connsiteX72" fmla="*/ 1335308 w 4897678"/>
              <a:gd name="connsiteY72" fmla="*/ 1164961 h 6858000"/>
              <a:gd name="connsiteX73" fmla="*/ 1365049 w 4897678"/>
              <a:gd name="connsiteY73" fmla="*/ 1102487 h 6858000"/>
              <a:gd name="connsiteX74" fmla="*/ 1380977 w 4897678"/>
              <a:gd name="connsiteY74" fmla="*/ 1051638 h 6858000"/>
              <a:gd name="connsiteX75" fmla="*/ 1360650 w 4897678"/>
              <a:gd name="connsiteY75" fmla="*/ 950605 h 6858000"/>
              <a:gd name="connsiteX76" fmla="*/ 1321700 w 4897678"/>
              <a:gd name="connsiteY76" fmla="*/ 890133 h 6858000"/>
              <a:gd name="connsiteX77" fmla="*/ 1306943 w 4897678"/>
              <a:gd name="connsiteY77" fmla="*/ 779617 h 6858000"/>
              <a:gd name="connsiteX78" fmla="*/ 1304115 w 4897678"/>
              <a:gd name="connsiteY78" fmla="*/ 737583 h 6858000"/>
              <a:gd name="connsiteX79" fmla="*/ 1363659 w 4897678"/>
              <a:gd name="connsiteY79" fmla="*/ 600848 h 6858000"/>
              <a:gd name="connsiteX80" fmla="*/ 1357066 w 4897678"/>
              <a:gd name="connsiteY80" fmla="*/ 530653 h 6858000"/>
              <a:gd name="connsiteX81" fmla="*/ 1373630 w 4897678"/>
              <a:gd name="connsiteY81" fmla="*/ 455615 h 6858000"/>
              <a:gd name="connsiteX82" fmla="*/ 1413997 w 4897678"/>
              <a:gd name="connsiteY82" fmla="*/ 334926 h 6858000"/>
              <a:gd name="connsiteX83" fmla="*/ 1442766 w 4897678"/>
              <a:gd name="connsiteY83" fmla="*/ 236597 h 6858000"/>
              <a:gd name="connsiteX84" fmla="*/ 1470206 w 4897678"/>
              <a:gd name="connsiteY84" fmla="*/ 182099 h 6858000"/>
              <a:gd name="connsiteX85" fmla="*/ 1462879 w 4897678"/>
              <a:gd name="connsiteY85" fmla="*/ 128551 h 6858000"/>
              <a:gd name="connsiteX86" fmla="*/ 1481070 w 4897678"/>
              <a:gd name="connsiteY86" fmla="*/ 69025 h 6858000"/>
              <a:gd name="connsiteX87" fmla="*/ 1504205 w 4897678"/>
              <a:gd name="connsiteY87" fmla="*/ 42915 h 6858000"/>
              <a:gd name="connsiteX88" fmla="*/ 1553576 w 4897678"/>
              <a:gd name="connsiteY88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916267 w 4897678"/>
              <a:gd name="connsiteY37" fmla="*/ 4639226 h 6858000"/>
              <a:gd name="connsiteX38" fmla="*/ 960970 w 4897678"/>
              <a:gd name="connsiteY38" fmla="*/ 4458968 h 6858000"/>
              <a:gd name="connsiteX39" fmla="*/ 974467 w 4897678"/>
              <a:gd name="connsiteY39" fmla="*/ 4400454 h 6858000"/>
              <a:gd name="connsiteX40" fmla="*/ 1019252 w 4897678"/>
              <a:gd name="connsiteY40" fmla="*/ 4326337 h 6858000"/>
              <a:gd name="connsiteX41" fmla="*/ 1097435 w 4897678"/>
              <a:gd name="connsiteY41" fmla="*/ 4004432 h 6858000"/>
              <a:gd name="connsiteX42" fmla="*/ 1115477 w 4897678"/>
              <a:gd name="connsiteY42" fmla="*/ 3887430 h 6858000"/>
              <a:gd name="connsiteX43" fmla="*/ 1129980 w 4897678"/>
              <a:gd name="connsiteY43" fmla="*/ 3841018 h 6858000"/>
              <a:gd name="connsiteX44" fmla="*/ 1128054 w 4897678"/>
              <a:gd name="connsiteY44" fmla="*/ 3833633 h 6858000"/>
              <a:gd name="connsiteX45" fmla="*/ 1144766 w 4897678"/>
              <a:gd name="connsiteY45" fmla="*/ 3703595 h 6858000"/>
              <a:gd name="connsiteX46" fmla="*/ 1146269 w 4897678"/>
              <a:gd name="connsiteY46" fmla="*/ 3675779 h 6858000"/>
              <a:gd name="connsiteX47" fmla="*/ 1145250 w 4897678"/>
              <a:gd name="connsiteY47" fmla="*/ 3673177 h 6858000"/>
              <a:gd name="connsiteX48" fmla="*/ 1145144 w 4897678"/>
              <a:gd name="connsiteY48" fmla="*/ 3399727 h 6858000"/>
              <a:gd name="connsiteX49" fmla="*/ 1153102 w 4897678"/>
              <a:gd name="connsiteY49" fmla="*/ 3022588 h 6858000"/>
              <a:gd name="connsiteX50" fmla="*/ 1187493 w 4897678"/>
              <a:gd name="connsiteY50" fmla="*/ 2780324 h 6858000"/>
              <a:gd name="connsiteX51" fmla="*/ 1174471 w 4897678"/>
              <a:gd name="connsiteY51" fmla="*/ 2636046 h 6858000"/>
              <a:gd name="connsiteX52" fmla="*/ 1173030 w 4897678"/>
              <a:gd name="connsiteY52" fmla="*/ 2517573 h 6858000"/>
              <a:gd name="connsiteX53" fmla="*/ 1179971 w 4897678"/>
              <a:gd name="connsiteY53" fmla="*/ 2259305 h 6858000"/>
              <a:gd name="connsiteX54" fmla="*/ 1180091 w 4897678"/>
              <a:gd name="connsiteY54" fmla="*/ 2154737 h 6858000"/>
              <a:gd name="connsiteX55" fmla="*/ 1173497 w 4897678"/>
              <a:gd name="connsiteY55" fmla="*/ 2118139 h 6858000"/>
              <a:gd name="connsiteX56" fmla="*/ 1168754 w 4897678"/>
              <a:gd name="connsiteY56" fmla="*/ 2064932 h 6858000"/>
              <a:gd name="connsiteX57" fmla="*/ 1175360 w 4897678"/>
              <a:gd name="connsiteY57" fmla="*/ 2031780 h 6858000"/>
              <a:gd name="connsiteX58" fmla="*/ 1175420 w 4897678"/>
              <a:gd name="connsiteY58" fmla="*/ 2025741 h 6858000"/>
              <a:gd name="connsiteX59" fmla="*/ 1192392 w 4897678"/>
              <a:gd name="connsiteY59" fmla="*/ 1985855 h 6858000"/>
              <a:gd name="connsiteX60" fmla="*/ 1240537 w 4897678"/>
              <a:gd name="connsiteY60" fmla="*/ 1810891 h 6858000"/>
              <a:gd name="connsiteX61" fmla="*/ 1262324 w 4897678"/>
              <a:gd name="connsiteY61" fmla="*/ 1680343 h 6858000"/>
              <a:gd name="connsiteX62" fmla="*/ 1264475 w 4897678"/>
              <a:gd name="connsiteY62" fmla="*/ 1634781 h 6858000"/>
              <a:gd name="connsiteX63" fmla="*/ 1268425 w 4897678"/>
              <a:gd name="connsiteY63" fmla="*/ 1558391 h 6858000"/>
              <a:gd name="connsiteX64" fmla="*/ 1263100 w 4897678"/>
              <a:gd name="connsiteY64" fmla="*/ 1489998 h 6858000"/>
              <a:gd name="connsiteX65" fmla="*/ 1286195 w 4897678"/>
              <a:gd name="connsiteY65" fmla="*/ 1421105 h 6858000"/>
              <a:gd name="connsiteX66" fmla="*/ 1298315 w 4897678"/>
              <a:gd name="connsiteY66" fmla="*/ 1361656 h 6858000"/>
              <a:gd name="connsiteX67" fmla="*/ 1294008 w 4897678"/>
              <a:gd name="connsiteY67" fmla="*/ 1357170 h 6858000"/>
              <a:gd name="connsiteX68" fmla="*/ 1295031 w 4897678"/>
              <a:gd name="connsiteY68" fmla="*/ 1349556 h 6858000"/>
              <a:gd name="connsiteX69" fmla="*/ 1301170 w 4897678"/>
              <a:gd name="connsiteY69" fmla="*/ 1345177 h 6858000"/>
              <a:gd name="connsiteX70" fmla="*/ 1337115 w 4897678"/>
              <a:gd name="connsiteY70" fmla="*/ 1249089 h 6858000"/>
              <a:gd name="connsiteX71" fmla="*/ 1335308 w 4897678"/>
              <a:gd name="connsiteY71" fmla="*/ 1164961 h 6858000"/>
              <a:gd name="connsiteX72" fmla="*/ 1365049 w 4897678"/>
              <a:gd name="connsiteY72" fmla="*/ 1102487 h 6858000"/>
              <a:gd name="connsiteX73" fmla="*/ 1380977 w 4897678"/>
              <a:gd name="connsiteY73" fmla="*/ 1051638 h 6858000"/>
              <a:gd name="connsiteX74" fmla="*/ 1360650 w 4897678"/>
              <a:gd name="connsiteY74" fmla="*/ 950605 h 6858000"/>
              <a:gd name="connsiteX75" fmla="*/ 1321700 w 4897678"/>
              <a:gd name="connsiteY75" fmla="*/ 890133 h 6858000"/>
              <a:gd name="connsiteX76" fmla="*/ 1306943 w 4897678"/>
              <a:gd name="connsiteY76" fmla="*/ 779617 h 6858000"/>
              <a:gd name="connsiteX77" fmla="*/ 1304115 w 4897678"/>
              <a:gd name="connsiteY77" fmla="*/ 737583 h 6858000"/>
              <a:gd name="connsiteX78" fmla="*/ 1363659 w 4897678"/>
              <a:gd name="connsiteY78" fmla="*/ 600848 h 6858000"/>
              <a:gd name="connsiteX79" fmla="*/ 1357066 w 4897678"/>
              <a:gd name="connsiteY79" fmla="*/ 530653 h 6858000"/>
              <a:gd name="connsiteX80" fmla="*/ 1373630 w 4897678"/>
              <a:gd name="connsiteY80" fmla="*/ 455615 h 6858000"/>
              <a:gd name="connsiteX81" fmla="*/ 1413997 w 4897678"/>
              <a:gd name="connsiteY81" fmla="*/ 334926 h 6858000"/>
              <a:gd name="connsiteX82" fmla="*/ 1442766 w 4897678"/>
              <a:gd name="connsiteY82" fmla="*/ 236597 h 6858000"/>
              <a:gd name="connsiteX83" fmla="*/ 1470206 w 4897678"/>
              <a:gd name="connsiteY83" fmla="*/ 182099 h 6858000"/>
              <a:gd name="connsiteX84" fmla="*/ 1462879 w 4897678"/>
              <a:gd name="connsiteY84" fmla="*/ 128551 h 6858000"/>
              <a:gd name="connsiteX85" fmla="*/ 1481070 w 4897678"/>
              <a:gd name="connsiteY85" fmla="*/ 69025 h 6858000"/>
              <a:gd name="connsiteX86" fmla="*/ 1504205 w 4897678"/>
              <a:gd name="connsiteY86" fmla="*/ 42915 h 6858000"/>
              <a:gd name="connsiteX87" fmla="*/ 1553576 w 4897678"/>
              <a:gd name="connsiteY87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739205 w 4897678"/>
              <a:gd name="connsiteY36" fmla="*/ 4844222 h 6858000"/>
              <a:gd name="connsiteX37" fmla="*/ 916267 w 4897678"/>
              <a:gd name="connsiteY37" fmla="*/ 4639226 h 6858000"/>
              <a:gd name="connsiteX38" fmla="*/ 960970 w 4897678"/>
              <a:gd name="connsiteY38" fmla="*/ 4458968 h 6858000"/>
              <a:gd name="connsiteX39" fmla="*/ 974467 w 4897678"/>
              <a:gd name="connsiteY39" fmla="*/ 4400454 h 6858000"/>
              <a:gd name="connsiteX40" fmla="*/ 1019252 w 4897678"/>
              <a:gd name="connsiteY40" fmla="*/ 4326337 h 6858000"/>
              <a:gd name="connsiteX41" fmla="*/ 1097435 w 4897678"/>
              <a:gd name="connsiteY41" fmla="*/ 4004432 h 6858000"/>
              <a:gd name="connsiteX42" fmla="*/ 1115477 w 4897678"/>
              <a:gd name="connsiteY42" fmla="*/ 3887430 h 6858000"/>
              <a:gd name="connsiteX43" fmla="*/ 1129980 w 4897678"/>
              <a:gd name="connsiteY43" fmla="*/ 3841018 h 6858000"/>
              <a:gd name="connsiteX44" fmla="*/ 1128054 w 4897678"/>
              <a:gd name="connsiteY44" fmla="*/ 3833633 h 6858000"/>
              <a:gd name="connsiteX45" fmla="*/ 1144766 w 4897678"/>
              <a:gd name="connsiteY45" fmla="*/ 3703595 h 6858000"/>
              <a:gd name="connsiteX46" fmla="*/ 1146269 w 4897678"/>
              <a:gd name="connsiteY46" fmla="*/ 3675779 h 6858000"/>
              <a:gd name="connsiteX47" fmla="*/ 1145250 w 4897678"/>
              <a:gd name="connsiteY47" fmla="*/ 3673177 h 6858000"/>
              <a:gd name="connsiteX48" fmla="*/ 1145144 w 4897678"/>
              <a:gd name="connsiteY48" fmla="*/ 3399727 h 6858000"/>
              <a:gd name="connsiteX49" fmla="*/ 1153102 w 4897678"/>
              <a:gd name="connsiteY49" fmla="*/ 3022588 h 6858000"/>
              <a:gd name="connsiteX50" fmla="*/ 1187493 w 4897678"/>
              <a:gd name="connsiteY50" fmla="*/ 2780324 h 6858000"/>
              <a:gd name="connsiteX51" fmla="*/ 1174471 w 4897678"/>
              <a:gd name="connsiteY51" fmla="*/ 2636046 h 6858000"/>
              <a:gd name="connsiteX52" fmla="*/ 1173030 w 4897678"/>
              <a:gd name="connsiteY52" fmla="*/ 2517573 h 6858000"/>
              <a:gd name="connsiteX53" fmla="*/ 1179971 w 4897678"/>
              <a:gd name="connsiteY53" fmla="*/ 2259305 h 6858000"/>
              <a:gd name="connsiteX54" fmla="*/ 1180091 w 4897678"/>
              <a:gd name="connsiteY54" fmla="*/ 2154737 h 6858000"/>
              <a:gd name="connsiteX55" fmla="*/ 1173497 w 4897678"/>
              <a:gd name="connsiteY55" fmla="*/ 2118139 h 6858000"/>
              <a:gd name="connsiteX56" fmla="*/ 1168754 w 4897678"/>
              <a:gd name="connsiteY56" fmla="*/ 2064932 h 6858000"/>
              <a:gd name="connsiteX57" fmla="*/ 1175360 w 4897678"/>
              <a:gd name="connsiteY57" fmla="*/ 2031780 h 6858000"/>
              <a:gd name="connsiteX58" fmla="*/ 1175420 w 4897678"/>
              <a:gd name="connsiteY58" fmla="*/ 2025741 h 6858000"/>
              <a:gd name="connsiteX59" fmla="*/ 1192392 w 4897678"/>
              <a:gd name="connsiteY59" fmla="*/ 1985855 h 6858000"/>
              <a:gd name="connsiteX60" fmla="*/ 1240537 w 4897678"/>
              <a:gd name="connsiteY60" fmla="*/ 1810891 h 6858000"/>
              <a:gd name="connsiteX61" fmla="*/ 1262324 w 4897678"/>
              <a:gd name="connsiteY61" fmla="*/ 1680343 h 6858000"/>
              <a:gd name="connsiteX62" fmla="*/ 1264475 w 4897678"/>
              <a:gd name="connsiteY62" fmla="*/ 1634781 h 6858000"/>
              <a:gd name="connsiteX63" fmla="*/ 1268425 w 4897678"/>
              <a:gd name="connsiteY63" fmla="*/ 1558391 h 6858000"/>
              <a:gd name="connsiteX64" fmla="*/ 1263100 w 4897678"/>
              <a:gd name="connsiteY64" fmla="*/ 1489998 h 6858000"/>
              <a:gd name="connsiteX65" fmla="*/ 1286195 w 4897678"/>
              <a:gd name="connsiteY65" fmla="*/ 1421105 h 6858000"/>
              <a:gd name="connsiteX66" fmla="*/ 1298315 w 4897678"/>
              <a:gd name="connsiteY66" fmla="*/ 1361656 h 6858000"/>
              <a:gd name="connsiteX67" fmla="*/ 1294008 w 4897678"/>
              <a:gd name="connsiteY67" fmla="*/ 1357170 h 6858000"/>
              <a:gd name="connsiteX68" fmla="*/ 1295031 w 4897678"/>
              <a:gd name="connsiteY68" fmla="*/ 1349556 h 6858000"/>
              <a:gd name="connsiteX69" fmla="*/ 1301170 w 4897678"/>
              <a:gd name="connsiteY69" fmla="*/ 1345177 h 6858000"/>
              <a:gd name="connsiteX70" fmla="*/ 1337115 w 4897678"/>
              <a:gd name="connsiteY70" fmla="*/ 1249089 h 6858000"/>
              <a:gd name="connsiteX71" fmla="*/ 1335308 w 4897678"/>
              <a:gd name="connsiteY71" fmla="*/ 1164961 h 6858000"/>
              <a:gd name="connsiteX72" fmla="*/ 1365049 w 4897678"/>
              <a:gd name="connsiteY72" fmla="*/ 1102487 h 6858000"/>
              <a:gd name="connsiteX73" fmla="*/ 1380977 w 4897678"/>
              <a:gd name="connsiteY73" fmla="*/ 1051638 h 6858000"/>
              <a:gd name="connsiteX74" fmla="*/ 1360650 w 4897678"/>
              <a:gd name="connsiteY74" fmla="*/ 950605 h 6858000"/>
              <a:gd name="connsiteX75" fmla="*/ 1321700 w 4897678"/>
              <a:gd name="connsiteY75" fmla="*/ 890133 h 6858000"/>
              <a:gd name="connsiteX76" fmla="*/ 1306943 w 4897678"/>
              <a:gd name="connsiteY76" fmla="*/ 779617 h 6858000"/>
              <a:gd name="connsiteX77" fmla="*/ 1304115 w 4897678"/>
              <a:gd name="connsiteY77" fmla="*/ 737583 h 6858000"/>
              <a:gd name="connsiteX78" fmla="*/ 1363659 w 4897678"/>
              <a:gd name="connsiteY78" fmla="*/ 600848 h 6858000"/>
              <a:gd name="connsiteX79" fmla="*/ 1357066 w 4897678"/>
              <a:gd name="connsiteY79" fmla="*/ 530653 h 6858000"/>
              <a:gd name="connsiteX80" fmla="*/ 1373630 w 4897678"/>
              <a:gd name="connsiteY80" fmla="*/ 455615 h 6858000"/>
              <a:gd name="connsiteX81" fmla="*/ 1413997 w 4897678"/>
              <a:gd name="connsiteY81" fmla="*/ 334926 h 6858000"/>
              <a:gd name="connsiteX82" fmla="*/ 1442766 w 4897678"/>
              <a:gd name="connsiteY82" fmla="*/ 236597 h 6858000"/>
              <a:gd name="connsiteX83" fmla="*/ 1470206 w 4897678"/>
              <a:gd name="connsiteY83" fmla="*/ 182099 h 6858000"/>
              <a:gd name="connsiteX84" fmla="*/ 1462879 w 4897678"/>
              <a:gd name="connsiteY84" fmla="*/ 128551 h 6858000"/>
              <a:gd name="connsiteX85" fmla="*/ 1481070 w 4897678"/>
              <a:gd name="connsiteY85" fmla="*/ 69025 h 6858000"/>
              <a:gd name="connsiteX86" fmla="*/ 1504205 w 4897678"/>
              <a:gd name="connsiteY86" fmla="*/ 42915 h 6858000"/>
              <a:gd name="connsiteX87" fmla="*/ 1553576 w 4897678"/>
              <a:gd name="connsiteY87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604868 w 4897678"/>
              <a:gd name="connsiteY35" fmla="*/ 4966224 h 6858000"/>
              <a:gd name="connsiteX36" fmla="*/ 739205 w 4897678"/>
              <a:gd name="connsiteY36" fmla="*/ 4844222 h 6858000"/>
              <a:gd name="connsiteX37" fmla="*/ 916267 w 4897678"/>
              <a:gd name="connsiteY37" fmla="*/ 4639226 h 6858000"/>
              <a:gd name="connsiteX38" fmla="*/ 960970 w 4897678"/>
              <a:gd name="connsiteY38" fmla="*/ 4458968 h 6858000"/>
              <a:gd name="connsiteX39" fmla="*/ 974467 w 4897678"/>
              <a:gd name="connsiteY39" fmla="*/ 4400454 h 6858000"/>
              <a:gd name="connsiteX40" fmla="*/ 1019252 w 4897678"/>
              <a:gd name="connsiteY40" fmla="*/ 4326337 h 6858000"/>
              <a:gd name="connsiteX41" fmla="*/ 1097435 w 4897678"/>
              <a:gd name="connsiteY41" fmla="*/ 4004432 h 6858000"/>
              <a:gd name="connsiteX42" fmla="*/ 1115477 w 4897678"/>
              <a:gd name="connsiteY42" fmla="*/ 3887430 h 6858000"/>
              <a:gd name="connsiteX43" fmla="*/ 1129980 w 4897678"/>
              <a:gd name="connsiteY43" fmla="*/ 3841018 h 6858000"/>
              <a:gd name="connsiteX44" fmla="*/ 1128054 w 4897678"/>
              <a:gd name="connsiteY44" fmla="*/ 3833633 h 6858000"/>
              <a:gd name="connsiteX45" fmla="*/ 1144766 w 4897678"/>
              <a:gd name="connsiteY45" fmla="*/ 3703595 h 6858000"/>
              <a:gd name="connsiteX46" fmla="*/ 1146269 w 4897678"/>
              <a:gd name="connsiteY46" fmla="*/ 3675779 h 6858000"/>
              <a:gd name="connsiteX47" fmla="*/ 1145250 w 4897678"/>
              <a:gd name="connsiteY47" fmla="*/ 3673177 h 6858000"/>
              <a:gd name="connsiteX48" fmla="*/ 1145144 w 4897678"/>
              <a:gd name="connsiteY48" fmla="*/ 3399727 h 6858000"/>
              <a:gd name="connsiteX49" fmla="*/ 1153102 w 4897678"/>
              <a:gd name="connsiteY49" fmla="*/ 3022588 h 6858000"/>
              <a:gd name="connsiteX50" fmla="*/ 1187493 w 4897678"/>
              <a:gd name="connsiteY50" fmla="*/ 2780324 h 6858000"/>
              <a:gd name="connsiteX51" fmla="*/ 1174471 w 4897678"/>
              <a:gd name="connsiteY51" fmla="*/ 2636046 h 6858000"/>
              <a:gd name="connsiteX52" fmla="*/ 1173030 w 4897678"/>
              <a:gd name="connsiteY52" fmla="*/ 2517573 h 6858000"/>
              <a:gd name="connsiteX53" fmla="*/ 1179971 w 4897678"/>
              <a:gd name="connsiteY53" fmla="*/ 2259305 h 6858000"/>
              <a:gd name="connsiteX54" fmla="*/ 1180091 w 4897678"/>
              <a:gd name="connsiteY54" fmla="*/ 2154737 h 6858000"/>
              <a:gd name="connsiteX55" fmla="*/ 1173497 w 4897678"/>
              <a:gd name="connsiteY55" fmla="*/ 2118139 h 6858000"/>
              <a:gd name="connsiteX56" fmla="*/ 1168754 w 4897678"/>
              <a:gd name="connsiteY56" fmla="*/ 2064932 h 6858000"/>
              <a:gd name="connsiteX57" fmla="*/ 1175360 w 4897678"/>
              <a:gd name="connsiteY57" fmla="*/ 2031780 h 6858000"/>
              <a:gd name="connsiteX58" fmla="*/ 1175420 w 4897678"/>
              <a:gd name="connsiteY58" fmla="*/ 2025741 h 6858000"/>
              <a:gd name="connsiteX59" fmla="*/ 1192392 w 4897678"/>
              <a:gd name="connsiteY59" fmla="*/ 1985855 h 6858000"/>
              <a:gd name="connsiteX60" fmla="*/ 1240537 w 4897678"/>
              <a:gd name="connsiteY60" fmla="*/ 1810891 h 6858000"/>
              <a:gd name="connsiteX61" fmla="*/ 1262324 w 4897678"/>
              <a:gd name="connsiteY61" fmla="*/ 1680343 h 6858000"/>
              <a:gd name="connsiteX62" fmla="*/ 1264475 w 4897678"/>
              <a:gd name="connsiteY62" fmla="*/ 1634781 h 6858000"/>
              <a:gd name="connsiteX63" fmla="*/ 1268425 w 4897678"/>
              <a:gd name="connsiteY63" fmla="*/ 1558391 h 6858000"/>
              <a:gd name="connsiteX64" fmla="*/ 1263100 w 4897678"/>
              <a:gd name="connsiteY64" fmla="*/ 1489998 h 6858000"/>
              <a:gd name="connsiteX65" fmla="*/ 1286195 w 4897678"/>
              <a:gd name="connsiteY65" fmla="*/ 1421105 h 6858000"/>
              <a:gd name="connsiteX66" fmla="*/ 1298315 w 4897678"/>
              <a:gd name="connsiteY66" fmla="*/ 1361656 h 6858000"/>
              <a:gd name="connsiteX67" fmla="*/ 1294008 w 4897678"/>
              <a:gd name="connsiteY67" fmla="*/ 1357170 h 6858000"/>
              <a:gd name="connsiteX68" fmla="*/ 1295031 w 4897678"/>
              <a:gd name="connsiteY68" fmla="*/ 1349556 h 6858000"/>
              <a:gd name="connsiteX69" fmla="*/ 1301170 w 4897678"/>
              <a:gd name="connsiteY69" fmla="*/ 1345177 h 6858000"/>
              <a:gd name="connsiteX70" fmla="*/ 1337115 w 4897678"/>
              <a:gd name="connsiteY70" fmla="*/ 1249089 h 6858000"/>
              <a:gd name="connsiteX71" fmla="*/ 1335308 w 4897678"/>
              <a:gd name="connsiteY71" fmla="*/ 1164961 h 6858000"/>
              <a:gd name="connsiteX72" fmla="*/ 1365049 w 4897678"/>
              <a:gd name="connsiteY72" fmla="*/ 1102487 h 6858000"/>
              <a:gd name="connsiteX73" fmla="*/ 1380977 w 4897678"/>
              <a:gd name="connsiteY73" fmla="*/ 1051638 h 6858000"/>
              <a:gd name="connsiteX74" fmla="*/ 1360650 w 4897678"/>
              <a:gd name="connsiteY74" fmla="*/ 950605 h 6858000"/>
              <a:gd name="connsiteX75" fmla="*/ 1321700 w 4897678"/>
              <a:gd name="connsiteY75" fmla="*/ 890133 h 6858000"/>
              <a:gd name="connsiteX76" fmla="*/ 1306943 w 4897678"/>
              <a:gd name="connsiteY76" fmla="*/ 779617 h 6858000"/>
              <a:gd name="connsiteX77" fmla="*/ 1304115 w 4897678"/>
              <a:gd name="connsiteY77" fmla="*/ 737583 h 6858000"/>
              <a:gd name="connsiteX78" fmla="*/ 1363659 w 4897678"/>
              <a:gd name="connsiteY78" fmla="*/ 600848 h 6858000"/>
              <a:gd name="connsiteX79" fmla="*/ 1357066 w 4897678"/>
              <a:gd name="connsiteY79" fmla="*/ 530653 h 6858000"/>
              <a:gd name="connsiteX80" fmla="*/ 1373630 w 4897678"/>
              <a:gd name="connsiteY80" fmla="*/ 455615 h 6858000"/>
              <a:gd name="connsiteX81" fmla="*/ 1413997 w 4897678"/>
              <a:gd name="connsiteY81" fmla="*/ 334926 h 6858000"/>
              <a:gd name="connsiteX82" fmla="*/ 1442766 w 4897678"/>
              <a:gd name="connsiteY82" fmla="*/ 236597 h 6858000"/>
              <a:gd name="connsiteX83" fmla="*/ 1470206 w 4897678"/>
              <a:gd name="connsiteY83" fmla="*/ 182099 h 6858000"/>
              <a:gd name="connsiteX84" fmla="*/ 1462879 w 4897678"/>
              <a:gd name="connsiteY84" fmla="*/ 128551 h 6858000"/>
              <a:gd name="connsiteX85" fmla="*/ 1481070 w 4897678"/>
              <a:gd name="connsiteY85" fmla="*/ 69025 h 6858000"/>
              <a:gd name="connsiteX86" fmla="*/ 1504205 w 4897678"/>
              <a:gd name="connsiteY86" fmla="*/ 42915 h 6858000"/>
              <a:gd name="connsiteX87" fmla="*/ 1553576 w 4897678"/>
              <a:gd name="connsiteY87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76460 w 4897678"/>
              <a:gd name="connsiteY28" fmla="*/ 5308801 h 6858000"/>
              <a:gd name="connsiteX29" fmla="*/ 378745 w 4897678"/>
              <a:gd name="connsiteY29" fmla="*/ 5296204 h 6858000"/>
              <a:gd name="connsiteX30" fmla="*/ 402007 w 4897678"/>
              <a:gd name="connsiteY30" fmla="*/ 5241278 h 6858000"/>
              <a:gd name="connsiteX31" fmla="*/ 410672 w 4897678"/>
              <a:gd name="connsiteY31" fmla="*/ 5231022 h 6858000"/>
              <a:gd name="connsiteX32" fmla="*/ 442663 w 4897678"/>
              <a:gd name="connsiteY32" fmla="*/ 5192994 h 6858000"/>
              <a:gd name="connsiteX33" fmla="*/ 488625 w 4897678"/>
              <a:gd name="connsiteY33" fmla="*/ 5065268 h 6858000"/>
              <a:gd name="connsiteX34" fmla="*/ 604868 w 4897678"/>
              <a:gd name="connsiteY34" fmla="*/ 4966224 h 6858000"/>
              <a:gd name="connsiteX35" fmla="*/ 739205 w 4897678"/>
              <a:gd name="connsiteY35" fmla="*/ 4844222 h 6858000"/>
              <a:gd name="connsiteX36" fmla="*/ 916267 w 4897678"/>
              <a:gd name="connsiteY36" fmla="*/ 4639226 h 6858000"/>
              <a:gd name="connsiteX37" fmla="*/ 960970 w 4897678"/>
              <a:gd name="connsiteY37" fmla="*/ 4458968 h 6858000"/>
              <a:gd name="connsiteX38" fmla="*/ 974467 w 4897678"/>
              <a:gd name="connsiteY38" fmla="*/ 4400454 h 6858000"/>
              <a:gd name="connsiteX39" fmla="*/ 1019252 w 4897678"/>
              <a:gd name="connsiteY39" fmla="*/ 4326337 h 6858000"/>
              <a:gd name="connsiteX40" fmla="*/ 1097435 w 4897678"/>
              <a:gd name="connsiteY40" fmla="*/ 4004432 h 6858000"/>
              <a:gd name="connsiteX41" fmla="*/ 1115477 w 4897678"/>
              <a:gd name="connsiteY41" fmla="*/ 3887430 h 6858000"/>
              <a:gd name="connsiteX42" fmla="*/ 1129980 w 4897678"/>
              <a:gd name="connsiteY42" fmla="*/ 3841018 h 6858000"/>
              <a:gd name="connsiteX43" fmla="*/ 1128054 w 4897678"/>
              <a:gd name="connsiteY43" fmla="*/ 3833633 h 6858000"/>
              <a:gd name="connsiteX44" fmla="*/ 1144766 w 4897678"/>
              <a:gd name="connsiteY44" fmla="*/ 3703595 h 6858000"/>
              <a:gd name="connsiteX45" fmla="*/ 1146269 w 4897678"/>
              <a:gd name="connsiteY45" fmla="*/ 3675779 h 6858000"/>
              <a:gd name="connsiteX46" fmla="*/ 1145250 w 4897678"/>
              <a:gd name="connsiteY46" fmla="*/ 3673177 h 6858000"/>
              <a:gd name="connsiteX47" fmla="*/ 1145144 w 4897678"/>
              <a:gd name="connsiteY47" fmla="*/ 3399727 h 6858000"/>
              <a:gd name="connsiteX48" fmla="*/ 1153102 w 4897678"/>
              <a:gd name="connsiteY48" fmla="*/ 3022588 h 6858000"/>
              <a:gd name="connsiteX49" fmla="*/ 1187493 w 4897678"/>
              <a:gd name="connsiteY49" fmla="*/ 2780324 h 6858000"/>
              <a:gd name="connsiteX50" fmla="*/ 1174471 w 4897678"/>
              <a:gd name="connsiteY50" fmla="*/ 2636046 h 6858000"/>
              <a:gd name="connsiteX51" fmla="*/ 1173030 w 4897678"/>
              <a:gd name="connsiteY51" fmla="*/ 2517573 h 6858000"/>
              <a:gd name="connsiteX52" fmla="*/ 1179971 w 4897678"/>
              <a:gd name="connsiteY52" fmla="*/ 2259305 h 6858000"/>
              <a:gd name="connsiteX53" fmla="*/ 1180091 w 4897678"/>
              <a:gd name="connsiteY53" fmla="*/ 2154737 h 6858000"/>
              <a:gd name="connsiteX54" fmla="*/ 1173497 w 4897678"/>
              <a:gd name="connsiteY54" fmla="*/ 2118139 h 6858000"/>
              <a:gd name="connsiteX55" fmla="*/ 1168754 w 4897678"/>
              <a:gd name="connsiteY55" fmla="*/ 2064932 h 6858000"/>
              <a:gd name="connsiteX56" fmla="*/ 1175360 w 4897678"/>
              <a:gd name="connsiteY56" fmla="*/ 2031780 h 6858000"/>
              <a:gd name="connsiteX57" fmla="*/ 1175420 w 4897678"/>
              <a:gd name="connsiteY57" fmla="*/ 2025741 h 6858000"/>
              <a:gd name="connsiteX58" fmla="*/ 1192392 w 4897678"/>
              <a:gd name="connsiteY58" fmla="*/ 1985855 h 6858000"/>
              <a:gd name="connsiteX59" fmla="*/ 1240537 w 4897678"/>
              <a:gd name="connsiteY59" fmla="*/ 1810891 h 6858000"/>
              <a:gd name="connsiteX60" fmla="*/ 1262324 w 4897678"/>
              <a:gd name="connsiteY60" fmla="*/ 1680343 h 6858000"/>
              <a:gd name="connsiteX61" fmla="*/ 1264475 w 4897678"/>
              <a:gd name="connsiteY61" fmla="*/ 1634781 h 6858000"/>
              <a:gd name="connsiteX62" fmla="*/ 1268425 w 4897678"/>
              <a:gd name="connsiteY62" fmla="*/ 1558391 h 6858000"/>
              <a:gd name="connsiteX63" fmla="*/ 1263100 w 4897678"/>
              <a:gd name="connsiteY63" fmla="*/ 1489998 h 6858000"/>
              <a:gd name="connsiteX64" fmla="*/ 1286195 w 4897678"/>
              <a:gd name="connsiteY64" fmla="*/ 1421105 h 6858000"/>
              <a:gd name="connsiteX65" fmla="*/ 1298315 w 4897678"/>
              <a:gd name="connsiteY65" fmla="*/ 1361656 h 6858000"/>
              <a:gd name="connsiteX66" fmla="*/ 1294008 w 4897678"/>
              <a:gd name="connsiteY66" fmla="*/ 1357170 h 6858000"/>
              <a:gd name="connsiteX67" fmla="*/ 1295031 w 4897678"/>
              <a:gd name="connsiteY67" fmla="*/ 1349556 h 6858000"/>
              <a:gd name="connsiteX68" fmla="*/ 1301170 w 4897678"/>
              <a:gd name="connsiteY68" fmla="*/ 1345177 h 6858000"/>
              <a:gd name="connsiteX69" fmla="*/ 1337115 w 4897678"/>
              <a:gd name="connsiteY69" fmla="*/ 1249089 h 6858000"/>
              <a:gd name="connsiteX70" fmla="*/ 1335308 w 4897678"/>
              <a:gd name="connsiteY70" fmla="*/ 1164961 h 6858000"/>
              <a:gd name="connsiteX71" fmla="*/ 1365049 w 4897678"/>
              <a:gd name="connsiteY71" fmla="*/ 1102487 h 6858000"/>
              <a:gd name="connsiteX72" fmla="*/ 1380977 w 4897678"/>
              <a:gd name="connsiteY72" fmla="*/ 1051638 h 6858000"/>
              <a:gd name="connsiteX73" fmla="*/ 1360650 w 4897678"/>
              <a:gd name="connsiteY73" fmla="*/ 950605 h 6858000"/>
              <a:gd name="connsiteX74" fmla="*/ 1321700 w 4897678"/>
              <a:gd name="connsiteY74" fmla="*/ 890133 h 6858000"/>
              <a:gd name="connsiteX75" fmla="*/ 1306943 w 4897678"/>
              <a:gd name="connsiteY75" fmla="*/ 779617 h 6858000"/>
              <a:gd name="connsiteX76" fmla="*/ 1304115 w 4897678"/>
              <a:gd name="connsiteY76" fmla="*/ 737583 h 6858000"/>
              <a:gd name="connsiteX77" fmla="*/ 1363659 w 4897678"/>
              <a:gd name="connsiteY77" fmla="*/ 600848 h 6858000"/>
              <a:gd name="connsiteX78" fmla="*/ 1357066 w 4897678"/>
              <a:gd name="connsiteY78" fmla="*/ 530653 h 6858000"/>
              <a:gd name="connsiteX79" fmla="*/ 1373630 w 4897678"/>
              <a:gd name="connsiteY79" fmla="*/ 455615 h 6858000"/>
              <a:gd name="connsiteX80" fmla="*/ 1413997 w 4897678"/>
              <a:gd name="connsiteY80" fmla="*/ 334926 h 6858000"/>
              <a:gd name="connsiteX81" fmla="*/ 1442766 w 4897678"/>
              <a:gd name="connsiteY81" fmla="*/ 236597 h 6858000"/>
              <a:gd name="connsiteX82" fmla="*/ 1470206 w 4897678"/>
              <a:gd name="connsiteY82" fmla="*/ 182099 h 6858000"/>
              <a:gd name="connsiteX83" fmla="*/ 1462879 w 4897678"/>
              <a:gd name="connsiteY83" fmla="*/ 128551 h 6858000"/>
              <a:gd name="connsiteX84" fmla="*/ 1481070 w 4897678"/>
              <a:gd name="connsiteY84" fmla="*/ 69025 h 6858000"/>
              <a:gd name="connsiteX85" fmla="*/ 1504205 w 4897678"/>
              <a:gd name="connsiteY85" fmla="*/ 42915 h 6858000"/>
              <a:gd name="connsiteX86" fmla="*/ 1553576 w 4897678"/>
              <a:gd name="connsiteY86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76460 w 4897678"/>
              <a:gd name="connsiteY28" fmla="*/ 5308801 h 6858000"/>
              <a:gd name="connsiteX29" fmla="*/ 402007 w 4897678"/>
              <a:gd name="connsiteY29" fmla="*/ 5241278 h 6858000"/>
              <a:gd name="connsiteX30" fmla="*/ 410672 w 4897678"/>
              <a:gd name="connsiteY30" fmla="*/ 5231022 h 6858000"/>
              <a:gd name="connsiteX31" fmla="*/ 442663 w 4897678"/>
              <a:gd name="connsiteY31" fmla="*/ 5192994 h 6858000"/>
              <a:gd name="connsiteX32" fmla="*/ 488625 w 4897678"/>
              <a:gd name="connsiteY32" fmla="*/ 5065268 h 6858000"/>
              <a:gd name="connsiteX33" fmla="*/ 604868 w 4897678"/>
              <a:gd name="connsiteY33" fmla="*/ 4966224 h 6858000"/>
              <a:gd name="connsiteX34" fmla="*/ 739205 w 4897678"/>
              <a:gd name="connsiteY34" fmla="*/ 4844222 h 6858000"/>
              <a:gd name="connsiteX35" fmla="*/ 916267 w 4897678"/>
              <a:gd name="connsiteY35" fmla="*/ 4639226 h 6858000"/>
              <a:gd name="connsiteX36" fmla="*/ 960970 w 4897678"/>
              <a:gd name="connsiteY36" fmla="*/ 4458968 h 6858000"/>
              <a:gd name="connsiteX37" fmla="*/ 974467 w 4897678"/>
              <a:gd name="connsiteY37" fmla="*/ 4400454 h 6858000"/>
              <a:gd name="connsiteX38" fmla="*/ 1019252 w 4897678"/>
              <a:gd name="connsiteY38" fmla="*/ 4326337 h 6858000"/>
              <a:gd name="connsiteX39" fmla="*/ 1097435 w 4897678"/>
              <a:gd name="connsiteY39" fmla="*/ 4004432 h 6858000"/>
              <a:gd name="connsiteX40" fmla="*/ 1115477 w 4897678"/>
              <a:gd name="connsiteY40" fmla="*/ 3887430 h 6858000"/>
              <a:gd name="connsiteX41" fmla="*/ 1129980 w 4897678"/>
              <a:gd name="connsiteY41" fmla="*/ 3841018 h 6858000"/>
              <a:gd name="connsiteX42" fmla="*/ 1128054 w 4897678"/>
              <a:gd name="connsiteY42" fmla="*/ 3833633 h 6858000"/>
              <a:gd name="connsiteX43" fmla="*/ 1144766 w 4897678"/>
              <a:gd name="connsiteY43" fmla="*/ 3703595 h 6858000"/>
              <a:gd name="connsiteX44" fmla="*/ 1146269 w 4897678"/>
              <a:gd name="connsiteY44" fmla="*/ 3675779 h 6858000"/>
              <a:gd name="connsiteX45" fmla="*/ 1145250 w 4897678"/>
              <a:gd name="connsiteY45" fmla="*/ 3673177 h 6858000"/>
              <a:gd name="connsiteX46" fmla="*/ 1145144 w 4897678"/>
              <a:gd name="connsiteY46" fmla="*/ 3399727 h 6858000"/>
              <a:gd name="connsiteX47" fmla="*/ 1153102 w 4897678"/>
              <a:gd name="connsiteY47" fmla="*/ 3022588 h 6858000"/>
              <a:gd name="connsiteX48" fmla="*/ 1187493 w 4897678"/>
              <a:gd name="connsiteY48" fmla="*/ 2780324 h 6858000"/>
              <a:gd name="connsiteX49" fmla="*/ 1174471 w 4897678"/>
              <a:gd name="connsiteY49" fmla="*/ 2636046 h 6858000"/>
              <a:gd name="connsiteX50" fmla="*/ 1173030 w 4897678"/>
              <a:gd name="connsiteY50" fmla="*/ 2517573 h 6858000"/>
              <a:gd name="connsiteX51" fmla="*/ 1179971 w 4897678"/>
              <a:gd name="connsiteY51" fmla="*/ 2259305 h 6858000"/>
              <a:gd name="connsiteX52" fmla="*/ 1180091 w 4897678"/>
              <a:gd name="connsiteY52" fmla="*/ 2154737 h 6858000"/>
              <a:gd name="connsiteX53" fmla="*/ 1173497 w 4897678"/>
              <a:gd name="connsiteY53" fmla="*/ 2118139 h 6858000"/>
              <a:gd name="connsiteX54" fmla="*/ 1168754 w 4897678"/>
              <a:gd name="connsiteY54" fmla="*/ 2064932 h 6858000"/>
              <a:gd name="connsiteX55" fmla="*/ 1175360 w 4897678"/>
              <a:gd name="connsiteY55" fmla="*/ 2031780 h 6858000"/>
              <a:gd name="connsiteX56" fmla="*/ 1175420 w 4897678"/>
              <a:gd name="connsiteY56" fmla="*/ 2025741 h 6858000"/>
              <a:gd name="connsiteX57" fmla="*/ 1192392 w 4897678"/>
              <a:gd name="connsiteY57" fmla="*/ 1985855 h 6858000"/>
              <a:gd name="connsiteX58" fmla="*/ 1240537 w 4897678"/>
              <a:gd name="connsiteY58" fmla="*/ 1810891 h 6858000"/>
              <a:gd name="connsiteX59" fmla="*/ 1262324 w 4897678"/>
              <a:gd name="connsiteY59" fmla="*/ 1680343 h 6858000"/>
              <a:gd name="connsiteX60" fmla="*/ 1264475 w 4897678"/>
              <a:gd name="connsiteY60" fmla="*/ 1634781 h 6858000"/>
              <a:gd name="connsiteX61" fmla="*/ 1268425 w 4897678"/>
              <a:gd name="connsiteY61" fmla="*/ 1558391 h 6858000"/>
              <a:gd name="connsiteX62" fmla="*/ 1263100 w 4897678"/>
              <a:gd name="connsiteY62" fmla="*/ 1489998 h 6858000"/>
              <a:gd name="connsiteX63" fmla="*/ 1286195 w 4897678"/>
              <a:gd name="connsiteY63" fmla="*/ 1421105 h 6858000"/>
              <a:gd name="connsiteX64" fmla="*/ 1298315 w 4897678"/>
              <a:gd name="connsiteY64" fmla="*/ 1361656 h 6858000"/>
              <a:gd name="connsiteX65" fmla="*/ 1294008 w 4897678"/>
              <a:gd name="connsiteY65" fmla="*/ 1357170 h 6858000"/>
              <a:gd name="connsiteX66" fmla="*/ 1295031 w 4897678"/>
              <a:gd name="connsiteY66" fmla="*/ 1349556 h 6858000"/>
              <a:gd name="connsiteX67" fmla="*/ 1301170 w 4897678"/>
              <a:gd name="connsiteY67" fmla="*/ 1345177 h 6858000"/>
              <a:gd name="connsiteX68" fmla="*/ 1337115 w 4897678"/>
              <a:gd name="connsiteY68" fmla="*/ 1249089 h 6858000"/>
              <a:gd name="connsiteX69" fmla="*/ 1335308 w 4897678"/>
              <a:gd name="connsiteY69" fmla="*/ 1164961 h 6858000"/>
              <a:gd name="connsiteX70" fmla="*/ 1365049 w 4897678"/>
              <a:gd name="connsiteY70" fmla="*/ 1102487 h 6858000"/>
              <a:gd name="connsiteX71" fmla="*/ 1380977 w 4897678"/>
              <a:gd name="connsiteY71" fmla="*/ 1051638 h 6858000"/>
              <a:gd name="connsiteX72" fmla="*/ 1360650 w 4897678"/>
              <a:gd name="connsiteY72" fmla="*/ 950605 h 6858000"/>
              <a:gd name="connsiteX73" fmla="*/ 1321700 w 4897678"/>
              <a:gd name="connsiteY73" fmla="*/ 890133 h 6858000"/>
              <a:gd name="connsiteX74" fmla="*/ 1306943 w 4897678"/>
              <a:gd name="connsiteY74" fmla="*/ 779617 h 6858000"/>
              <a:gd name="connsiteX75" fmla="*/ 1304115 w 4897678"/>
              <a:gd name="connsiteY75" fmla="*/ 737583 h 6858000"/>
              <a:gd name="connsiteX76" fmla="*/ 1363659 w 4897678"/>
              <a:gd name="connsiteY76" fmla="*/ 600848 h 6858000"/>
              <a:gd name="connsiteX77" fmla="*/ 1357066 w 4897678"/>
              <a:gd name="connsiteY77" fmla="*/ 530653 h 6858000"/>
              <a:gd name="connsiteX78" fmla="*/ 1373630 w 4897678"/>
              <a:gd name="connsiteY78" fmla="*/ 455615 h 6858000"/>
              <a:gd name="connsiteX79" fmla="*/ 1413997 w 4897678"/>
              <a:gd name="connsiteY79" fmla="*/ 334926 h 6858000"/>
              <a:gd name="connsiteX80" fmla="*/ 1442766 w 4897678"/>
              <a:gd name="connsiteY80" fmla="*/ 236597 h 6858000"/>
              <a:gd name="connsiteX81" fmla="*/ 1470206 w 4897678"/>
              <a:gd name="connsiteY81" fmla="*/ 182099 h 6858000"/>
              <a:gd name="connsiteX82" fmla="*/ 1462879 w 4897678"/>
              <a:gd name="connsiteY82" fmla="*/ 128551 h 6858000"/>
              <a:gd name="connsiteX83" fmla="*/ 1481070 w 4897678"/>
              <a:gd name="connsiteY83" fmla="*/ 69025 h 6858000"/>
              <a:gd name="connsiteX84" fmla="*/ 1504205 w 4897678"/>
              <a:gd name="connsiteY84" fmla="*/ 42915 h 6858000"/>
              <a:gd name="connsiteX85" fmla="*/ 1553576 w 4897678"/>
              <a:gd name="connsiteY85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445799 w 4897678"/>
              <a:gd name="connsiteY28" fmla="*/ 5395474 h 6858000"/>
              <a:gd name="connsiteX29" fmla="*/ 402007 w 4897678"/>
              <a:gd name="connsiteY29" fmla="*/ 5241278 h 6858000"/>
              <a:gd name="connsiteX30" fmla="*/ 410672 w 4897678"/>
              <a:gd name="connsiteY30" fmla="*/ 5231022 h 6858000"/>
              <a:gd name="connsiteX31" fmla="*/ 442663 w 4897678"/>
              <a:gd name="connsiteY31" fmla="*/ 5192994 h 6858000"/>
              <a:gd name="connsiteX32" fmla="*/ 488625 w 4897678"/>
              <a:gd name="connsiteY32" fmla="*/ 5065268 h 6858000"/>
              <a:gd name="connsiteX33" fmla="*/ 604868 w 4897678"/>
              <a:gd name="connsiteY33" fmla="*/ 4966224 h 6858000"/>
              <a:gd name="connsiteX34" fmla="*/ 739205 w 4897678"/>
              <a:gd name="connsiteY34" fmla="*/ 4844222 h 6858000"/>
              <a:gd name="connsiteX35" fmla="*/ 916267 w 4897678"/>
              <a:gd name="connsiteY35" fmla="*/ 4639226 h 6858000"/>
              <a:gd name="connsiteX36" fmla="*/ 960970 w 4897678"/>
              <a:gd name="connsiteY36" fmla="*/ 4458968 h 6858000"/>
              <a:gd name="connsiteX37" fmla="*/ 974467 w 4897678"/>
              <a:gd name="connsiteY37" fmla="*/ 4400454 h 6858000"/>
              <a:gd name="connsiteX38" fmla="*/ 1019252 w 4897678"/>
              <a:gd name="connsiteY38" fmla="*/ 4326337 h 6858000"/>
              <a:gd name="connsiteX39" fmla="*/ 1097435 w 4897678"/>
              <a:gd name="connsiteY39" fmla="*/ 4004432 h 6858000"/>
              <a:gd name="connsiteX40" fmla="*/ 1115477 w 4897678"/>
              <a:gd name="connsiteY40" fmla="*/ 3887430 h 6858000"/>
              <a:gd name="connsiteX41" fmla="*/ 1129980 w 4897678"/>
              <a:gd name="connsiteY41" fmla="*/ 3841018 h 6858000"/>
              <a:gd name="connsiteX42" fmla="*/ 1128054 w 4897678"/>
              <a:gd name="connsiteY42" fmla="*/ 3833633 h 6858000"/>
              <a:gd name="connsiteX43" fmla="*/ 1144766 w 4897678"/>
              <a:gd name="connsiteY43" fmla="*/ 3703595 h 6858000"/>
              <a:gd name="connsiteX44" fmla="*/ 1146269 w 4897678"/>
              <a:gd name="connsiteY44" fmla="*/ 3675779 h 6858000"/>
              <a:gd name="connsiteX45" fmla="*/ 1145250 w 4897678"/>
              <a:gd name="connsiteY45" fmla="*/ 3673177 h 6858000"/>
              <a:gd name="connsiteX46" fmla="*/ 1145144 w 4897678"/>
              <a:gd name="connsiteY46" fmla="*/ 3399727 h 6858000"/>
              <a:gd name="connsiteX47" fmla="*/ 1153102 w 4897678"/>
              <a:gd name="connsiteY47" fmla="*/ 3022588 h 6858000"/>
              <a:gd name="connsiteX48" fmla="*/ 1187493 w 4897678"/>
              <a:gd name="connsiteY48" fmla="*/ 2780324 h 6858000"/>
              <a:gd name="connsiteX49" fmla="*/ 1174471 w 4897678"/>
              <a:gd name="connsiteY49" fmla="*/ 2636046 h 6858000"/>
              <a:gd name="connsiteX50" fmla="*/ 1173030 w 4897678"/>
              <a:gd name="connsiteY50" fmla="*/ 2517573 h 6858000"/>
              <a:gd name="connsiteX51" fmla="*/ 1179971 w 4897678"/>
              <a:gd name="connsiteY51" fmla="*/ 2259305 h 6858000"/>
              <a:gd name="connsiteX52" fmla="*/ 1180091 w 4897678"/>
              <a:gd name="connsiteY52" fmla="*/ 2154737 h 6858000"/>
              <a:gd name="connsiteX53" fmla="*/ 1173497 w 4897678"/>
              <a:gd name="connsiteY53" fmla="*/ 2118139 h 6858000"/>
              <a:gd name="connsiteX54" fmla="*/ 1168754 w 4897678"/>
              <a:gd name="connsiteY54" fmla="*/ 2064932 h 6858000"/>
              <a:gd name="connsiteX55" fmla="*/ 1175360 w 4897678"/>
              <a:gd name="connsiteY55" fmla="*/ 2031780 h 6858000"/>
              <a:gd name="connsiteX56" fmla="*/ 1175420 w 4897678"/>
              <a:gd name="connsiteY56" fmla="*/ 2025741 h 6858000"/>
              <a:gd name="connsiteX57" fmla="*/ 1192392 w 4897678"/>
              <a:gd name="connsiteY57" fmla="*/ 1985855 h 6858000"/>
              <a:gd name="connsiteX58" fmla="*/ 1240537 w 4897678"/>
              <a:gd name="connsiteY58" fmla="*/ 1810891 h 6858000"/>
              <a:gd name="connsiteX59" fmla="*/ 1262324 w 4897678"/>
              <a:gd name="connsiteY59" fmla="*/ 1680343 h 6858000"/>
              <a:gd name="connsiteX60" fmla="*/ 1264475 w 4897678"/>
              <a:gd name="connsiteY60" fmla="*/ 1634781 h 6858000"/>
              <a:gd name="connsiteX61" fmla="*/ 1268425 w 4897678"/>
              <a:gd name="connsiteY61" fmla="*/ 1558391 h 6858000"/>
              <a:gd name="connsiteX62" fmla="*/ 1263100 w 4897678"/>
              <a:gd name="connsiteY62" fmla="*/ 1489998 h 6858000"/>
              <a:gd name="connsiteX63" fmla="*/ 1286195 w 4897678"/>
              <a:gd name="connsiteY63" fmla="*/ 1421105 h 6858000"/>
              <a:gd name="connsiteX64" fmla="*/ 1298315 w 4897678"/>
              <a:gd name="connsiteY64" fmla="*/ 1361656 h 6858000"/>
              <a:gd name="connsiteX65" fmla="*/ 1294008 w 4897678"/>
              <a:gd name="connsiteY65" fmla="*/ 1357170 h 6858000"/>
              <a:gd name="connsiteX66" fmla="*/ 1295031 w 4897678"/>
              <a:gd name="connsiteY66" fmla="*/ 1349556 h 6858000"/>
              <a:gd name="connsiteX67" fmla="*/ 1301170 w 4897678"/>
              <a:gd name="connsiteY67" fmla="*/ 1345177 h 6858000"/>
              <a:gd name="connsiteX68" fmla="*/ 1337115 w 4897678"/>
              <a:gd name="connsiteY68" fmla="*/ 1249089 h 6858000"/>
              <a:gd name="connsiteX69" fmla="*/ 1335308 w 4897678"/>
              <a:gd name="connsiteY69" fmla="*/ 1164961 h 6858000"/>
              <a:gd name="connsiteX70" fmla="*/ 1365049 w 4897678"/>
              <a:gd name="connsiteY70" fmla="*/ 1102487 h 6858000"/>
              <a:gd name="connsiteX71" fmla="*/ 1380977 w 4897678"/>
              <a:gd name="connsiteY71" fmla="*/ 1051638 h 6858000"/>
              <a:gd name="connsiteX72" fmla="*/ 1360650 w 4897678"/>
              <a:gd name="connsiteY72" fmla="*/ 950605 h 6858000"/>
              <a:gd name="connsiteX73" fmla="*/ 1321700 w 4897678"/>
              <a:gd name="connsiteY73" fmla="*/ 890133 h 6858000"/>
              <a:gd name="connsiteX74" fmla="*/ 1306943 w 4897678"/>
              <a:gd name="connsiteY74" fmla="*/ 779617 h 6858000"/>
              <a:gd name="connsiteX75" fmla="*/ 1304115 w 4897678"/>
              <a:gd name="connsiteY75" fmla="*/ 737583 h 6858000"/>
              <a:gd name="connsiteX76" fmla="*/ 1363659 w 4897678"/>
              <a:gd name="connsiteY76" fmla="*/ 600848 h 6858000"/>
              <a:gd name="connsiteX77" fmla="*/ 1357066 w 4897678"/>
              <a:gd name="connsiteY77" fmla="*/ 530653 h 6858000"/>
              <a:gd name="connsiteX78" fmla="*/ 1373630 w 4897678"/>
              <a:gd name="connsiteY78" fmla="*/ 455615 h 6858000"/>
              <a:gd name="connsiteX79" fmla="*/ 1413997 w 4897678"/>
              <a:gd name="connsiteY79" fmla="*/ 334926 h 6858000"/>
              <a:gd name="connsiteX80" fmla="*/ 1442766 w 4897678"/>
              <a:gd name="connsiteY80" fmla="*/ 236597 h 6858000"/>
              <a:gd name="connsiteX81" fmla="*/ 1470206 w 4897678"/>
              <a:gd name="connsiteY81" fmla="*/ 182099 h 6858000"/>
              <a:gd name="connsiteX82" fmla="*/ 1462879 w 4897678"/>
              <a:gd name="connsiteY82" fmla="*/ 128551 h 6858000"/>
              <a:gd name="connsiteX83" fmla="*/ 1481070 w 4897678"/>
              <a:gd name="connsiteY83" fmla="*/ 69025 h 6858000"/>
              <a:gd name="connsiteX84" fmla="*/ 1504205 w 4897678"/>
              <a:gd name="connsiteY84" fmla="*/ 42915 h 6858000"/>
              <a:gd name="connsiteX85" fmla="*/ 1553576 w 4897678"/>
              <a:gd name="connsiteY85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402007 w 4897678"/>
              <a:gd name="connsiteY29" fmla="*/ 5241278 h 6858000"/>
              <a:gd name="connsiteX30" fmla="*/ 410672 w 4897678"/>
              <a:gd name="connsiteY30" fmla="*/ 5231022 h 6858000"/>
              <a:gd name="connsiteX31" fmla="*/ 442663 w 4897678"/>
              <a:gd name="connsiteY31" fmla="*/ 5192994 h 6858000"/>
              <a:gd name="connsiteX32" fmla="*/ 488625 w 4897678"/>
              <a:gd name="connsiteY32" fmla="*/ 5065268 h 6858000"/>
              <a:gd name="connsiteX33" fmla="*/ 604868 w 4897678"/>
              <a:gd name="connsiteY33" fmla="*/ 4966224 h 6858000"/>
              <a:gd name="connsiteX34" fmla="*/ 739205 w 4897678"/>
              <a:gd name="connsiteY34" fmla="*/ 4844222 h 6858000"/>
              <a:gd name="connsiteX35" fmla="*/ 916267 w 4897678"/>
              <a:gd name="connsiteY35" fmla="*/ 4639226 h 6858000"/>
              <a:gd name="connsiteX36" fmla="*/ 960970 w 4897678"/>
              <a:gd name="connsiteY36" fmla="*/ 4458968 h 6858000"/>
              <a:gd name="connsiteX37" fmla="*/ 974467 w 4897678"/>
              <a:gd name="connsiteY37" fmla="*/ 4400454 h 6858000"/>
              <a:gd name="connsiteX38" fmla="*/ 1019252 w 4897678"/>
              <a:gd name="connsiteY38" fmla="*/ 4326337 h 6858000"/>
              <a:gd name="connsiteX39" fmla="*/ 1097435 w 4897678"/>
              <a:gd name="connsiteY39" fmla="*/ 4004432 h 6858000"/>
              <a:gd name="connsiteX40" fmla="*/ 1115477 w 4897678"/>
              <a:gd name="connsiteY40" fmla="*/ 3887430 h 6858000"/>
              <a:gd name="connsiteX41" fmla="*/ 1129980 w 4897678"/>
              <a:gd name="connsiteY41" fmla="*/ 3841018 h 6858000"/>
              <a:gd name="connsiteX42" fmla="*/ 1128054 w 4897678"/>
              <a:gd name="connsiteY42" fmla="*/ 3833633 h 6858000"/>
              <a:gd name="connsiteX43" fmla="*/ 1144766 w 4897678"/>
              <a:gd name="connsiteY43" fmla="*/ 3703595 h 6858000"/>
              <a:gd name="connsiteX44" fmla="*/ 1146269 w 4897678"/>
              <a:gd name="connsiteY44" fmla="*/ 3675779 h 6858000"/>
              <a:gd name="connsiteX45" fmla="*/ 1145250 w 4897678"/>
              <a:gd name="connsiteY45" fmla="*/ 3673177 h 6858000"/>
              <a:gd name="connsiteX46" fmla="*/ 1145144 w 4897678"/>
              <a:gd name="connsiteY46" fmla="*/ 3399727 h 6858000"/>
              <a:gd name="connsiteX47" fmla="*/ 1153102 w 4897678"/>
              <a:gd name="connsiteY47" fmla="*/ 3022588 h 6858000"/>
              <a:gd name="connsiteX48" fmla="*/ 1187493 w 4897678"/>
              <a:gd name="connsiteY48" fmla="*/ 2780324 h 6858000"/>
              <a:gd name="connsiteX49" fmla="*/ 1174471 w 4897678"/>
              <a:gd name="connsiteY49" fmla="*/ 2636046 h 6858000"/>
              <a:gd name="connsiteX50" fmla="*/ 1173030 w 4897678"/>
              <a:gd name="connsiteY50" fmla="*/ 2517573 h 6858000"/>
              <a:gd name="connsiteX51" fmla="*/ 1179971 w 4897678"/>
              <a:gd name="connsiteY51" fmla="*/ 2259305 h 6858000"/>
              <a:gd name="connsiteX52" fmla="*/ 1180091 w 4897678"/>
              <a:gd name="connsiteY52" fmla="*/ 2154737 h 6858000"/>
              <a:gd name="connsiteX53" fmla="*/ 1173497 w 4897678"/>
              <a:gd name="connsiteY53" fmla="*/ 2118139 h 6858000"/>
              <a:gd name="connsiteX54" fmla="*/ 1168754 w 4897678"/>
              <a:gd name="connsiteY54" fmla="*/ 2064932 h 6858000"/>
              <a:gd name="connsiteX55" fmla="*/ 1175360 w 4897678"/>
              <a:gd name="connsiteY55" fmla="*/ 2031780 h 6858000"/>
              <a:gd name="connsiteX56" fmla="*/ 1175420 w 4897678"/>
              <a:gd name="connsiteY56" fmla="*/ 2025741 h 6858000"/>
              <a:gd name="connsiteX57" fmla="*/ 1192392 w 4897678"/>
              <a:gd name="connsiteY57" fmla="*/ 1985855 h 6858000"/>
              <a:gd name="connsiteX58" fmla="*/ 1240537 w 4897678"/>
              <a:gd name="connsiteY58" fmla="*/ 1810891 h 6858000"/>
              <a:gd name="connsiteX59" fmla="*/ 1262324 w 4897678"/>
              <a:gd name="connsiteY59" fmla="*/ 1680343 h 6858000"/>
              <a:gd name="connsiteX60" fmla="*/ 1264475 w 4897678"/>
              <a:gd name="connsiteY60" fmla="*/ 1634781 h 6858000"/>
              <a:gd name="connsiteX61" fmla="*/ 1268425 w 4897678"/>
              <a:gd name="connsiteY61" fmla="*/ 1558391 h 6858000"/>
              <a:gd name="connsiteX62" fmla="*/ 1263100 w 4897678"/>
              <a:gd name="connsiteY62" fmla="*/ 1489998 h 6858000"/>
              <a:gd name="connsiteX63" fmla="*/ 1286195 w 4897678"/>
              <a:gd name="connsiteY63" fmla="*/ 1421105 h 6858000"/>
              <a:gd name="connsiteX64" fmla="*/ 1298315 w 4897678"/>
              <a:gd name="connsiteY64" fmla="*/ 1361656 h 6858000"/>
              <a:gd name="connsiteX65" fmla="*/ 1294008 w 4897678"/>
              <a:gd name="connsiteY65" fmla="*/ 1357170 h 6858000"/>
              <a:gd name="connsiteX66" fmla="*/ 1295031 w 4897678"/>
              <a:gd name="connsiteY66" fmla="*/ 1349556 h 6858000"/>
              <a:gd name="connsiteX67" fmla="*/ 1301170 w 4897678"/>
              <a:gd name="connsiteY67" fmla="*/ 1345177 h 6858000"/>
              <a:gd name="connsiteX68" fmla="*/ 1337115 w 4897678"/>
              <a:gd name="connsiteY68" fmla="*/ 1249089 h 6858000"/>
              <a:gd name="connsiteX69" fmla="*/ 1335308 w 4897678"/>
              <a:gd name="connsiteY69" fmla="*/ 1164961 h 6858000"/>
              <a:gd name="connsiteX70" fmla="*/ 1365049 w 4897678"/>
              <a:gd name="connsiteY70" fmla="*/ 1102487 h 6858000"/>
              <a:gd name="connsiteX71" fmla="*/ 1380977 w 4897678"/>
              <a:gd name="connsiteY71" fmla="*/ 1051638 h 6858000"/>
              <a:gd name="connsiteX72" fmla="*/ 1360650 w 4897678"/>
              <a:gd name="connsiteY72" fmla="*/ 950605 h 6858000"/>
              <a:gd name="connsiteX73" fmla="*/ 1321700 w 4897678"/>
              <a:gd name="connsiteY73" fmla="*/ 890133 h 6858000"/>
              <a:gd name="connsiteX74" fmla="*/ 1306943 w 4897678"/>
              <a:gd name="connsiteY74" fmla="*/ 779617 h 6858000"/>
              <a:gd name="connsiteX75" fmla="*/ 1304115 w 4897678"/>
              <a:gd name="connsiteY75" fmla="*/ 737583 h 6858000"/>
              <a:gd name="connsiteX76" fmla="*/ 1363659 w 4897678"/>
              <a:gd name="connsiteY76" fmla="*/ 600848 h 6858000"/>
              <a:gd name="connsiteX77" fmla="*/ 1357066 w 4897678"/>
              <a:gd name="connsiteY77" fmla="*/ 530653 h 6858000"/>
              <a:gd name="connsiteX78" fmla="*/ 1373630 w 4897678"/>
              <a:gd name="connsiteY78" fmla="*/ 455615 h 6858000"/>
              <a:gd name="connsiteX79" fmla="*/ 1413997 w 4897678"/>
              <a:gd name="connsiteY79" fmla="*/ 334926 h 6858000"/>
              <a:gd name="connsiteX80" fmla="*/ 1442766 w 4897678"/>
              <a:gd name="connsiteY80" fmla="*/ 236597 h 6858000"/>
              <a:gd name="connsiteX81" fmla="*/ 1470206 w 4897678"/>
              <a:gd name="connsiteY81" fmla="*/ 182099 h 6858000"/>
              <a:gd name="connsiteX82" fmla="*/ 1462879 w 4897678"/>
              <a:gd name="connsiteY82" fmla="*/ 128551 h 6858000"/>
              <a:gd name="connsiteX83" fmla="*/ 1481070 w 4897678"/>
              <a:gd name="connsiteY83" fmla="*/ 69025 h 6858000"/>
              <a:gd name="connsiteX84" fmla="*/ 1504205 w 4897678"/>
              <a:gd name="connsiteY84" fmla="*/ 42915 h 6858000"/>
              <a:gd name="connsiteX85" fmla="*/ 1553576 w 4897678"/>
              <a:gd name="connsiteY85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402007 w 4897678"/>
              <a:gd name="connsiteY29" fmla="*/ 5241278 h 6858000"/>
              <a:gd name="connsiteX30" fmla="*/ 410672 w 4897678"/>
              <a:gd name="connsiteY30" fmla="*/ 5231022 h 6858000"/>
              <a:gd name="connsiteX31" fmla="*/ 442663 w 4897678"/>
              <a:gd name="connsiteY31" fmla="*/ 5192994 h 6858000"/>
              <a:gd name="connsiteX32" fmla="*/ 604868 w 4897678"/>
              <a:gd name="connsiteY32" fmla="*/ 4966224 h 6858000"/>
              <a:gd name="connsiteX33" fmla="*/ 739205 w 4897678"/>
              <a:gd name="connsiteY33" fmla="*/ 4844222 h 6858000"/>
              <a:gd name="connsiteX34" fmla="*/ 916267 w 4897678"/>
              <a:gd name="connsiteY34" fmla="*/ 4639226 h 6858000"/>
              <a:gd name="connsiteX35" fmla="*/ 960970 w 4897678"/>
              <a:gd name="connsiteY35" fmla="*/ 4458968 h 6858000"/>
              <a:gd name="connsiteX36" fmla="*/ 974467 w 4897678"/>
              <a:gd name="connsiteY36" fmla="*/ 4400454 h 6858000"/>
              <a:gd name="connsiteX37" fmla="*/ 1019252 w 4897678"/>
              <a:gd name="connsiteY37" fmla="*/ 4326337 h 6858000"/>
              <a:gd name="connsiteX38" fmla="*/ 1097435 w 4897678"/>
              <a:gd name="connsiteY38" fmla="*/ 4004432 h 6858000"/>
              <a:gd name="connsiteX39" fmla="*/ 1115477 w 4897678"/>
              <a:gd name="connsiteY39" fmla="*/ 3887430 h 6858000"/>
              <a:gd name="connsiteX40" fmla="*/ 1129980 w 4897678"/>
              <a:gd name="connsiteY40" fmla="*/ 3841018 h 6858000"/>
              <a:gd name="connsiteX41" fmla="*/ 1128054 w 4897678"/>
              <a:gd name="connsiteY41" fmla="*/ 3833633 h 6858000"/>
              <a:gd name="connsiteX42" fmla="*/ 1144766 w 4897678"/>
              <a:gd name="connsiteY42" fmla="*/ 3703595 h 6858000"/>
              <a:gd name="connsiteX43" fmla="*/ 1146269 w 4897678"/>
              <a:gd name="connsiteY43" fmla="*/ 3675779 h 6858000"/>
              <a:gd name="connsiteX44" fmla="*/ 1145250 w 4897678"/>
              <a:gd name="connsiteY44" fmla="*/ 3673177 h 6858000"/>
              <a:gd name="connsiteX45" fmla="*/ 1145144 w 4897678"/>
              <a:gd name="connsiteY45" fmla="*/ 3399727 h 6858000"/>
              <a:gd name="connsiteX46" fmla="*/ 1153102 w 4897678"/>
              <a:gd name="connsiteY46" fmla="*/ 3022588 h 6858000"/>
              <a:gd name="connsiteX47" fmla="*/ 1187493 w 4897678"/>
              <a:gd name="connsiteY47" fmla="*/ 2780324 h 6858000"/>
              <a:gd name="connsiteX48" fmla="*/ 1174471 w 4897678"/>
              <a:gd name="connsiteY48" fmla="*/ 2636046 h 6858000"/>
              <a:gd name="connsiteX49" fmla="*/ 1173030 w 4897678"/>
              <a:gd name="connsiteY49" fmla="*/ 2517573 h 6858000"/>
              <a:gd name="connsiteX50" fmla="*/ 1179971 w 4897678"/>
              <a:gd name="connsiteY50" fmla="*/ 2259305 h 6858000"/>
              <a:gd name="connsiteX51" fmla="*/ 1180091 w 4897678"/>
              <a:gd name="connsiteY51" fmla="*/ 2154737 h 6858000"/>
              <a:gd name="connsiteX52" fmla="*/ 1173497 w 4897678"/>
              <a:gd name="connsiteY52" fmla="*/ 2118139 h 6858000"/>
              <a:gd name="connsiteX53" fmla="*/ 1168754 w 4897678"/>
              <a:gd name="connsiteY53" fmla="*/ 2064932 h 6858000"/>
              <a:gd name="connsiteX54" fmla="*/ 1175360 w 4897678"/>
              <a:gd name="connsiteY54" fmla="*/ 2031780 h 6858000"/>
              <a:gd name="connsiteX55" fmla="*/ 1175420 w 4897678"/>
              <a:gd name="connsiteY55" fmla="*/ 2025741 h 6858000"/>
              <a:gd name="connsiteX56" fmla="*/ 1192392 w 4897678"/>
              <a:gd name="connsiteY56" fmla="*/ 1985855 h 6858000"/>
              <a:gd name="connsiteX57" fmla="*/ 1240537 w 4897678"/>
              <a:gd name="connsiteY57" fmla="*/ 1810891 h 6858000"/>
              <a:gd name="connsiteX58" fmla="*/ 1262324 w 4897678"/>
              <a:gd name="connsiteY58" fmla="*/ 1680343 h 6858000"/>
              <a:gd name="connsiteX59" fmla="*/ 1264475 w 4897678"/>
              <a:gd name="connsiteY59" fmla="*/ 1634781 h 6858000"/>
              <a:gd name="connsiteX60" fmla="*/ 1268425 w 4897678"/>
              <a:gd name="connsiteY60" fmla="*/ 1558391 h 6858000"/>
              <a:gd name="connsiteX61" fmla="*/ 1263100 w 4897678"/>
              <a:gd name="connsiteY61" fmla="*/ 1489998 h 6858000"/>
              <a:gd name="connsiteX62" fmla="*/ 1286195 w 4897678"/>
              <a:gd name="connsiteY62" fmla="*/ 1421105 h 6858000"/>
              <a:gd name="connsiteX63" fmla="*/ 1298315 w 4897678"/>
              <a:gd name="connsiteY63" fmla="*/ 1361656 h 6858000"/>
              <a:gd name="connsiteX64" fmla="*/ 1294008 w 4897678"/>
              <a:gd name="connsiteY64" fmla="*/ 1357170 h 6858000"/>
              <a:gd name="connsiteX65" fmla="*/ 1295031 w 4897678"/>
              <a:gd name="connsiteY65" fmla="*/ 1349556 h 6858000"/>
              <a:gd name="connsiteX66" fmla="*/ 1301170 w 4897678"/>
              <a:gd name="connsiteY66" fmla="*/ 1345177 h 6858000"/>
              <a:gd name="connsiteX67" fmla="*/ 1337115 w 4897678"/>
              <a:gd name="connsiteY67" fmla="*/ 1249089 h 6858000"/>
              <a:gd name="connsiteX68" fmla="*/ 1335308 w 4897678"/>
              <a:gd name="connsiteY68" fmla="*/ 1164961 h 6858000"/>
              <a:gd name="connsiteX69" fmla="*/ 1365049 w 4897678"/>
              <a:gd name="connsiteY69" fmla="*/ 1102487 h 6858000"/>
              <a:gd name="connsiteX70" fmla="*/ 1380977 w 4897678"/>
              <a:gd name="connsiteY70" fmla="*/ 1051638 h 6858000"/>
              <a:gd name="connsiteX71" fmla="*/ 1360650 w 4897678"/>
              <a:gd name="connsiteY71" fmla="*/ 950605 h 6858000"/>
              <a:gd name="connsiteX72" fmla="*/ 1321700 w 4897678"/>
              <a:gd name="connsiteY72" fmla="*/ 890133 h 6858000"/>
              <a:gd name="connsiteX73" fmla="*/ 1306943 w 4897678"/>
              <a:gd name="connsiteY73" fmla="*/ 779617 h 6858000"/>
              <a:gd name="connsiteX74" fmla="*/ 1304115 w 4897678"/>
              <a:gd name="connsiteY74" fmla="*/ 737583 h 6858000"/>
              <a:gd name="connsiteX75" fmla="*/ 1363659 w 4897678"/>
              <a:gd name="connsiteY75" fmla="*/ 600848 h 6858000"/>
              <a:gd name="connsiteX76" fmla="*/ 1357066 w 4897678"/>
              <a:gd name="connsiteY76" fmla="*/ 530653 h 6858000"/>
              <a:gd name="connsiteX77" fmla="*/ 1373630 w 4897678"/>
              <a:gd name="connsiteY77" fmla="*/ 455615 h 6858000"/>
              <a:gd name="connsiteX78" fmla="*/ 1413997 w 4897678"/>
              <a:gd name="connsiteY78" fmla="*/ 334926 h 6858000"/>
              <a:gd name="connsiteX79" fmla="*/ 1442766 w 4897678"/>
              <a:gd name="connsiteY79" fmla="*/ 236597 h 6858000"/>
              <a:gd name="connsiteX80" fmla="*/ 1470206 w 4897678"/>
              <a:gd name="connsiteY80" fmla="*/ 182099 h 6858000"/>
              <a:gd name="connsiteX81" fmla="*/ 1462879 w 4897678"/>
              <a:gd name="connsiteY81" fmla="*/ 128551 h 6858000"/>
              <a:gd name="connsiteX82" fmla="*/ 1481070 w 4897678"/>
              <a:gd name="connsiteY82" fmla="*/ 69025 h 6858000"/>
              <a:gd name="connsiteX83" fmla="*/ 1504205 w 4897678"/>
              <a:gd name="connsiteY83" fmla="*/ 42915 h 6858000"/>
              <a:gd name="connsiteX84" fmla="*/ 1553576 w 4897678"/>
              <a:gd name="connsiteY84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402007 w 4897678"/>
              <a:gd name="connsiteY29" fmla="*/ 5241278 h 6858000"/>
              <a:gd name="connsiteX30" fmla="*/ 410672 w 4897678"/>
              <a:gd name="connsiteY30" fmla="*/ 5231022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04115 w 4897678"/>
              <a:gd name="connsiteY73" fmla="*/ 737583 h 6858000"/>
              <a:gd name="connsiteX74" fmla="*/ 1363659 w 4897678"/>
              <a:gd name="connsiteY74" fmla="*/ 600848 h 6858000"/>
              <a:gd name="connsiteX75" fmla="*/ 1357066 w 4897678"/>
              <a:gd name="connsiteY75" fmla="*/ 530653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462879 w 4897678"/>
              <a:gd name="connsiteY80" fmla="*/ 128551 h 6858000"/>
              <a:gd name="connsiteX81" fmla="*/ 1481070 w 4897678"/>
              <a:gd name="connsiteY81" fmla="*/ 69025 h 6858000"/>
              <a:gd name="connsiteX82" fmla="*/ 1504205 w 4897678"/>
              <a:gd name="connsiteY82" fmla="*/ 42915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402007 w 4897678"/>
              <a:gd name="connsiteY29" fmla="*/ 5241278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04115 w 4897678"/>
              <a:gd name="connsiteY73" fmla="*/ 737583 h 6858000"/>
              <a:gd name="connsiteX74" fmla="*/ 1363659 w 4897678"/>
              <a:gd name="connsiteY74" fmla="*/ 600848 h 6858000"/>
              <a:gd name="connsiteX75" fmla="*/ 1357066 w 4897678"/>
              <a:gd name="connsiteY75" fmla="*/ 530653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462879 w 4897678"/>
              <a:gd name="connsiteY80" fmla="*/ 128551 h 6858000"/>
              <a:gd name="connsiteX81" fmla="*/ 1481070 w 4897678"/>
              <a:gd name="connsiteY81" fmla="*/ 69025 h 6858000"/>
              <a:gd name="connsiteX82" fmla="*/ 1504205 w 4897678"/>
              <a:gd name="connsiteY82" fmla="*/ 42915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04115 w 4897678"/>
              <a:gd name="connsiteY73" fmla="*/ 737583 h 6858000"/>
              <a:gd name="connsiteX74" fmla="*/ 1363659 w 4897678"/>
              <a:gd name="connsiteY74" fmla="*/ 600848 h 6858000"/>
              <a:gd name="connsiteX75" fmla="*/ 1357066 w 4897678"/>
              <a:gd name="connsiteY75" fmla="*/ 530653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462879 w 4897678"/>
              <a:gd name="connsiteY80" fmla="*/ 128551 h 6858000"/>
              <a:gd name="connsiteX81" fmla="*/ 1481070 w 4897678"/>
              <a:gd name="connsiteY81" fmla="*/ 69025 h 6858000"/>
              <a:gd name="connsiteX82" fmla="*/ 1504205 w 4897678"/>
              <a:gd name="connsiteY82" fmla="*/ 42915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04115 w 4897678"/>
              <a:gd name="connsiteY73" fmla="*/ 737583 h 6858000"/>
              <a:gd name="connsiteX74" fmla="*/ 1363659 w 4897678"/>
              <a:gd name="connsiteY74" fmla="*/ 600848 h 6858000"/>
              <a:gd name="connsiteX75" fmla="*/ 1357066 w 4897678"/>
              <a:gd name="connsiteY75" fmla="*/ 530653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462879 w 4897678"/>
              <a:gd name="connsiteY80" fmla="*/ 128551 h 6858000"/>
              <a:gd name="connsiteX81" fmla="*/ 1501081 w 4897678"/>
              <a:gd name="connsiteY81" fmla="*/ 89121 h 6858000"/>
              <a:gd name="connsiteX82" fmla="*/ 1504205 w 4897678"/>
              <a:gd name="connsiteY82" fmla="*/ 42915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04115 w 4897678"/>
              <a:gd name="connsiteY73" fmla="*/ 737583 h 6858000"/>
              <a:gd name="connsiteX74" fmla="*/ 1363659 w 4897678"/>
              <a:gd name="connsiteY74" fmla="*/ 600848 h 6858000"/>
              <a:gd name="connsiteX75" fmla="*/ 1357066 w 4897678"/>
              <a:gd name="connsiteY75" fmla="*/ 530653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462879 w 4897678"/>
              <a:gd name="connsiteY80" fmla="*/ 128551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04115 w 4897678"/>
              <a:gd name="connsiteY73" fmla="*/ 737583 h 6858000"/>
              <a:gd name="connsiteX74" fmla="*/ 1363659 w 4897678"/>
              <a:gd name="connsiteY74" fmla="*/ 600848 h 6858000"/>
              <a:gd name="connsiteX75" fmla="*/ 1357066 w 4897678"/>
              <a:gd name="connsiteY75" fmla="*/ 530653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57066 w 4897678"/>
              <a:gd name="connsiteY75" fmla="*/ 530653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82080 w 4897678"/>
              <a:gd name="connsiteY75" fmla="*/ 515581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22195 w 4897678"/>
              <a:gd name="connsiteY15" fmla="*/ 6341738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82080 w 4897678"/>
              <a:gd name="connsiteY75" fmla="*/ 515581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22195 w 4897678"/>
              <a:gd name="connsiteY15" fmla="*/ 6341738 h 6858000"/>
              <a:gd name="connsiteX16" fmla="*/ 254578 w 4897678"/>
              <a:gd name="connsiteY16" fmla="*/ 6282028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82080 w 4897678"/>
              <a:gd name="connsiteY75" fmla="*/ 515581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22195 w 4897678"/>
              <a:gd name="connsiteY15" fmla="*/ 6341738 h 6858000"/>
              <a:gd name="connsiteX16" fmla="*/ 254578 w 4897678"/>
              <a:gd name="connsiteY16" fmla="*/ 6282028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321064 w 4897678"/>
              <a:gd name="connsiteY19" fmla="*/ 6227890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82080 w 4897678"/>
              <a:gd name="connsiteY75" fmla="*/ 515581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70382 w 4897678"/>
              <a:gd name="connsiteY13" fmla="*/ 6465294 h 6858000"/>
              <a:gd name="connsiteX14" fmla="*/ 195994 w 4897678"/>
              <a:gd name="connsiteY14" fmla="*/ 6404216 h 6858000"/>
              <a:gd name="connsiteX15" fmla="*/ 222195 w 4897678"/>
              <a:gd name="connsiteY15" fmla="*/ 6341738 h 6858000"/>
              <a:gd name="connsiteX16" fmla="*/ 254578 w 4897678"/>
              <a:gd name="connsiteY16" fmla="*/ 6282028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321064 w 4897678"/>
              <a:gd name="connsiteY19" fmla="*/ 6227890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82080 w 4897678"/>
              <a:gd name="connsiteY75" fmla="*/ 515581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97271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70382 w 4897678"/>
              <a:gd name="connsiteY13" fmla="*/ 6465294 h 6858000"/>
              <a:gd name="connsiteX14" fmla="*/ 195994 w 4897678"/>
              <a:gd name="connsiteY14" fmla="*/ 6404216 h 6858000"/>
              <a:gd name="connsiteX15" fmla="*/ 222195 w 4897678"/>
              <a:gd name="connsiteY15" fmla="*/ 6341738 h 6858000"/>
              <a:gd name="connsiteX16" fmla="*/ 254578 w 4897678"/>
              <a:gd name="connsiteY16" fmla="*/ 6282028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321064 w 4897678"/>
              <a:gd name="connsiteY19" fmla="*/ 6227890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82080 w 4897678"/>
              <a:gd name="connsiteY75" fmla="*/ 515581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97271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70382 w 4897678"/>
              <a:gd name="connsiteY13" fmla="*/ 6465294 h 6858000"/>
              <a:gd name="connsiteX14" fmla="*/ 195994 w 4897678"/>
              <a:gd name="connsiteY14" fmla="*/ 6404216 h 6858000"/>
              <a:gd name="connsiteX15" fmla="*/ 277225 w 4897678"/>
              <a:gd name="connsiteY15" fmla="*/ 6346762 h 6858000"/>
              <a:gd name="connsiteX16" fmla="*/ 254578 w 4897678"/>
              <a:gd name="connsiteY16" fmla="*/ 6282028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321064 w 4897678"/>
              <a:gd name="connsiteY19" fmla="*/ 6227890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82080 w 4897678"/>
              <a:gd name="connsiteY75" fmla="*/ 515581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97271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70382 w 4897678"/>
              <a:gd name="connsiteY13" fmla="*/ 6465294 h 6858000"/>
              <a:gd name="connsiteX14" fmla="*/ 195994 w 4897678"/>
              <a:gd name="connsiteY14" fmla="*/ 6404216 h 6858000"/>
              <a:gd name="connsiteX15" fmla="*/ 277225 w 4897678"/>
              <a:gd name="connsiteY15" fmla="*/ 6346762 h 6858000"/>
              <a:gd name="connsiteX16" fmla="*/ 279592 w 4897678"/>
              <a:gd name="connsiteY16" fmla="*/ 629207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321064 w 4897678"/>
              <a:gd name="connsiteY19" fmla="*/ 6227890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82080 w 4897678"/>
              <a:gd name="connsiteY75" fmla="*/ 515581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97271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70382 w 4897678"/>
              <a:gd name="connsiteY13" fmla="*/ 6465294 h 6858000"/>
              <a:gd name="connsiteX14" fmla="*/ 195994 w 4897678"/>
              <a:gd name="connsiteY14" fmla="*/ 6404216 h 6858000"/>
              <a:gd name="connsiteX15" fmla="*/ 277225 w 4897678"/>
              <a:gd name="connsiteY15" fmla="*/ 6346762 h 6858000"/>
              <a:gd name="connsiteX16" fmla="*/ 279592 w 4897678"/>
              <a:gd name="connsiteY16" fmla="*/ 6292076 h 6858000"/>
              <a:gd name="connsiteX17" fmla="*/ 279475 w 4897678"/>
              <a:gd name="connsiteY17" fmla="*/ 6223342 h 6858000"/>
              <a:gd name="connsiteX18" fmla="*/ 310206 w 4897678"/>
              <a:gd name="connsiteY18" fmla="*/ 6270812 h 6858000"/>
              <a:gd name="connsiteX19" fmla="*/ 321064 w 4897678"/>
              <a:gd name="connsiteY19" fmla="*/ 6227890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82080 w 4897678"/>
              <a:gd name="connsiteY75" fmla="*/ 515581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97271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85390 w 4897678"/>
              <a:gd name="connsiteY13" fmla="*/ 6460270 h 6858000"/>
              <a:gd name="connsiteX14" fmla="*/ 195994 w 4897678"/>
              <a:gd name="connsiteY14" fmla="*/ 6404216 h 6858000"/>
              <a:gd name="connsiteX15" fmla="*/ 277225 w 4897678"/>
              <a:gd name="connsiteY15" fmla="*/ 6346762 h 6858000"/>
              <a:gd name="connsiteX16" fmla="*/ 279592 w 4897678"/>
              <a:gd name="connsiteY16" fmla="*/ 6292076 h 6858000"/>
              <a:gd name="connsiteX17" fmla="*/ 279475 w 4897678"/>
              <a:gd name="connsiteY17" fmla="*/ 6223342 h 6858000"/>
              <a:gd name="connsiteX18" fmla="*/ 310206 w 4897678"/>
              <a:gd name="connsiteY18" fmla="*/ 6270812 h 6858000"/>
              <a:gd name="connsiteX19" fmla="*/ 321064 w 4897678"/>
              <a:gd name="connsiteY19" fmla="*/ 6227890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82080 w 4897678"/>
              <a:gd name="connsiteY75" fmla="*/ 515581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52856 w 4897678"/>
              <a:gd name="connsiteY7" fmla="*/ 6696748 h 6858000"/>
              <a:gd name="connsiteX8" fmla="*/ 97271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85390 w 4897678"/>
              <a:gd name="connsiteY13" fmla="*/ 6460270 h 6858000"/>
              <a:gd name="connsiteX14" fmla="*/ 195994 w 4897678"/>
              <a:gd name="connsiteY14" fmla="*/ 6404216 h 6858000"/>
              <a:gd name="connsiteX15" fmla="*/ 277225 w 4897678"/>
              <a:gd name="connsiteY15" fmla="*/ 6346762 h 6858000"/>
              <a:gd name="connsiteX16" fmla="*/ 279592 w 4897678"/>
              <a:gd name="connsiteY16" fmla="*/ 6292076 h 6858000"/>
              <a:gd name="connsiteX17" fmla="*/ 279475 w 4897678"/>
              <a:gd name="connsiteY17" fmla="*/ 6223342 h 6858000"/>
              <a:gd name="connsiteX18" fmla="*/ 310206 w 4897678"/>
              <a:gd name="connsiteY18" fmla="*/ 6270812 h 6858000"/>
              <a:gd name="connsiteX19" fmla="*/ 321064 w 4897678"/>
              <a:gd name="connsiteY19" fmla="*/ 6227890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82080 w 4897678"/>
              <a:gd name="connsiteY75" fmla="*/ 515581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4897678" h="6858000">
                <a:moveTo>
                  <a:pt x="1553576" y="0"/>
                </a:moveTo>
                <a:lnTo>
                  <a:pt x="4897678" y="0"/>
                </a:lnTo>
                <a:lnTo>
                  <a:pt x="4897678" y="6858000"/>
                </a:lnTo>
                <a:lnTo>
                  <a:pt x="0" y="6858000"/>
                </a:lnTo>
                <a:lnTo>
                  <a:pt x="153" y="6857440"/>
                </a:lnTo>
                <a:cubicBezTo>
                  <a:pt x="5083" y="6847546"/>
                  <a:pt x="14234" y="6832974"/>
                  <a:pt x="30867" y="6809563"/>
                </a:cubicBezTo>
                <a:cubicBezTo>
                  <a:pt x="24219" y="6797941"/>
                  <a:pt x="28810" y="6785613"/>
                  <a:pt x="42695" y="6765511"/>
                </a:cubicBezTo>
                <a:cubicBezTo>
                  <a:pt x="59269" y="6727996"/>
                  <a:pt x="20378" y="6732956"/>
                  <a:pt x="52856" y="6696748"/>
                </a:cubicBezTo>
                <a:lnTo>
                  <a:pt x="97271" y="6623770"/>
                </a:lnTo>
                <a:cubicBezTo>
                  <a:pt x="100242" y="6627814"/>
                  <a:pt x="102661" y="6576527"/>
                  <a:pt x="109528" y="6561395"/>
                </a:cubicBezTo>
                <a:cubicBezTo>
                  <a:pt x="121751" y="6529041"/>
                  <a:pt x="144143" y="6527264"/>
                  <a:pt x="134058" y="6505906"/>
                </a:cubicBezTo>
                <a:lnTo>
                  <a:pt x="130808" y="6500603"/>
                </a:lnTo>
                <a:lnTo>
                  <a:pt x="133434" y="6493382"/>
                </a:lnTo>
                <a:cubicBezTo>
                  <a:pt x="135405" y="6489789"/>
                  <a:pt x="182615" y="6458140"/>
                  <a:pt x="185390" y="6460270"/>
                </a:cubicBezTo>
                <a:cubicBezTo>
                  <a:pt x="187037" y="6425066"/>
                  <a:pt x="177989" y="6431680"/>
                  <a:pt x="195994" y="6404216"/>
                </a:cubicBezTo>
                <a:cubicBezTo>
                  <a:pt x="194733" y="6376164"/>
                  <a:pt x="248157" y="6408016"/>
                  <a:pt x="277225" y="6346762"/>
                </a:cubicBezTo>
                <a:lnTo>
                  <a:pt x="279592" y="6292076"/>
                </a:lnTo>
                <a:lnTo>
                  <a:pt x="279475" y="6223342"/>
                </a:lnTo>
                <a:lnTo>
                  <a:pt x="310206" y="6270812"/>
                </a:lnTo>
                <a:lnTo>
                  <a:pt x="321064" y="6227890"/>
                </a:lnTo>
                <a:lnTo>
                  <a:pt x="282704" y="6117636"/>
                </a:lnTo>
                <a:cubicBezTo>
                  <a:pt x="287578" y="6073252"/>
                  <a:pt x="228632" y="6103262"/>
                  <a:pt x="257561" y="6050242"/>
                </a:cubicBezTo>
                <a:cubicBezTo>
                  <a:pt x="261977" y="6008758"/>
                  <a:pt x="252117" y="5979642"/>
                  <a:pt x="266735" y="5939124"/>
                </a:cubicBezTo>
                <a:cubicBezTo>
                  <a:pt x="257326" y="5930296"/>
                  <a:pt x="254506" y="5918965"/>
                  <a:pt x="272947" y="5897456"/>
                </a:cubicBezTo>
                <a:lnTo>
                  <a:pt x="302110" y="5763866"/>
                </a:lnTo>
                <a:cubicBezTo>
                  <a:pt x="289286" y="5751252"/>
                  <a:pt x="326941" y="5730258"/>
                  <a:pt x="311387" y="5718432"/>
                </a:cubicBezTo>
                <a:cubicBezTo>
                  <a:pt x="309659" y="5692261"/>
                  <a:pt x="290822" y="5641050"/>
                  <a:pt x="291749" y="5606846"/>
                </a:cubicBezTo>
                <a:cubicBezTo>
                  <a:pt x="355141" y="5518667"/>
                  <a:pt x="362905" y="5574781"/>
                  <a:pt x="386282" y="5513206"/>
                </a:cubicBezTo>
                <a:cubicBezTo>
                  <a:pt x="400400" y="5463532"/>
                  <a:pt x="435499" y="5431641"/>
                  <a:pt x="445799" y="5395474"/>
                </a:cubicBezTo>
                <a:lnTo>
                  <a:pt x="532017" y="5284615"/>
                </a:lnTo>
                <a:lnTo>
                  <a:pt x="506013" y="5187685"/>
                </a:lnTo>
                <a:cubicBezTo>
                  <a:pt x="539823" y="5141843"/>
                  <a:pt x="550113" y="5030691"/>
                  <a:pt x="604868" y="4966224"/>
                </a:cubicBezTo>
                <a:lnTo>
                  <a:pt x="739205" y="4844222"/>
                </a:lnTo>
                <a:lnTo>
                  <a:pt x="916267" y="4639226"/>
                </a:lnTo>
                <a:cubicBezTo>
                  <a:pt x="940414" y="4565414"/>
                  <a:pt x="921973" y="4546524"/>
                  <a:pt x="960970" y="4458968"/>
                </a:cubicBezTo>
                <a:cubicBezTo>
                  <a:pt x="944678" y="4442947"/>
                  <a:pt x="969490" y="4417006"/>
                  <a:pt x="974467" y="4400454"/>
                </a:cubicBezTo>
                <a:cubicBezTo>
                  <a:pt x="982773" y="4380936"/>
                  <a:pt x="1007298" y="4366877"/>
                  <a:pt x="1019252" y="4326337"/>
                </a:cubicBezTo>
                <a:cubicBezTo>
                  <a:pt x="1036267" y="4260393"/>
                  <a:pt x="1059530" y="4136055"/>
                  <a:pt x="1097435" y="4004432"/>
                </a:cubicBezTo>
                <a:cubicBezTo>
                  <a:pt x="1106825" y="3966554"/>
                  <a:pt x="1101080" y="3928762"/>
                  <a:pt x="1115477" y="3887430"/>
                </a:cubicBezTo>
                <a:lnTo>
                  <a:pt x="1129980" y="3841018"/>
                </a:lnTo>
                <a:lnTo>
                  <a:pt x="1128054" y="3833633"/>
                </a:lnTo>
                <a:lnTo>
                  <a:pt x="1144766" y="3703595"/>
                </a:lnTo>
                <a:cubicBezTo>
                  <a:pt x="1147066" y="3696849"/>
                  <a:pt x="1148103" y="3688315"/>
                  <a:pt x="1146269" y="3675779"/>
                </a:cubicBezTo>
                <a:lnTo>
                  <a:pt x="1145250" y="3673177"/>
                </a:lnTo>
                <a:cubicBezTo>
                  <a:pt x="1145215" y="3582027"/>
                  <a:pt x="1145179" y="3490877"/>
                  <a:pt x="1145144" y="3399727"/>
                </a:cubicBezTo>
                <a:cubicBezTo>
                  <a:pt x="1147083" y="3299532"/>
                  <a:pt x="1148035" y="3137700"/>
                  <a:pt x="1153102" y="3022588"/>
                </a:cubicBezTo>
                <a:cubicBezTo>
                  <a:pt x="1180646" y="2922794"/>
                  <a:pt x="1174532" y="2884035"/>
                  <a:pt x="1187493" y="2780324"/>
                </a:cubicBezTo>
                <a:cubicBezTo>
                  <a:pt x="1158375" y="2741828"/>
                  <a:pt x="1179569" y="2688494"/>
                  <a:pt x="1174471" y="2636046"/>
                </a:cubicBezTo>
                <a:cubicBezTo>
                  <a:pt x="1166636" y="2600315"/>
                  <a:pt x="1172113" y="2580363"/>
                  <a:pt x="1173030" y="2517573"/>
                </a:cubicBezTo>
                <a:lnTo>
                  <a:pt x="1179971" y="2259305"/>
                </a:lnTo>
                <a:cubicBezTo>
                  <a:pt x="1185659" y="2235860"/>
                  <a:pt x="1188526" y="2166165"/>
                  <a:pt x="1180091" y="2154737"/>
                </a:cubicBezTo>
                <a:cubicBezTo>
                  <a:pt x="1178839" y="2140566"/>
                  <a:pt x="1182896" y="2122956"/>
                  <a:pt x="1173497" y="2118139"/>
                </a:cubicBezTo>
                <a:cubicBezTo>
                  <a:pt x="1162334" y="2109329"/>
                  <a:pt x="1182925" y="2054984"/>
                  <a:pt x="1168754" y="2064932"/>
                </a:cubicBezTo>
                <a:cubicBezTo>
                  <a:pt x="1172297" y="2055306"/>
                  <a:pt x="1174348" y="2043912"/>
                  <a:pt x="1175360" y="2031780"/>
                </a:cubicBezTo>
                <a:lnTo>
                  <a:pt x="1175420" y="2025741"/>
                </a:lnTo>
                <a:lnTo>
                  <a:pt x="1192392" y="1985855"/>
                </a:lnTo>
                <a:cubicBezTo>
                  <a:pt x="1215175" y="1923519"/>
                  <a:pt x="1226212" y="1866045"/>
                  <a:pt x="1240537" y="1810891"/>
                </a:cubicBezTo>
                <a:cubicBezTo>
                  <a:pt x="1259067" y="1728006"/>
                  <a:pt x="1217317" y="1786031"/>
                  <a:pt x="1262324" y="1680343"/>
                </a:cubicBezTo>
                <a:cubicBezTo>
                  <a:pt x="1253348" y="1670409"/>
                  <a:pt x="1255203" y="1657385"/>
                  <a:pt x="1264475" y="1634781"/>
                </a:cubicBezTo>
                <a:cubicBezTo>
                  <a:pt x="1272659" y="1594593"/>
                  <a:pt x="1244427" y="1600697"/>
                  <a:pt x="1268425" y="1558391"/>
                </a:cubicBezTo>
                <a:lnTo>
                  <a:pt x="1263100" y="1489998"/>
                </a:lnTo>
                <a:cubicBezTo>
                  <a:pt x="1266865" y="1493313"/>
                  <a:pt x="1282717" y="1437353"/>
                  <a:pt x="1286195" y="1421105"/>
                </a:cubicBezTo>
                <a:cubicBezTo>
                  <a:pt x="1291230" y="1386887"/>
                  <a:pt x="1312727" y="1380369"/>
                  <a:pt x="1298315" y="1361656"/>
                </a:cubicBezTo>
                <a:lnTo>
                  <a:pt x="1294008" y="1357170"/>
                </a:lnTo>
                <a:lnTo>
                  <a:pt x="1295031" y="1349556"/>
                </a:lnTo>
                <a:cubicBezTo>
                  <a:pt x="1296189" y="1345624"/>
                  <a:pt x="1298003" y="1343687"/>
                  <a:pt x="1301170" y="1345177"/>
                </a:cubicBezTo>
                <a:cubicBezTo>
                  <a:pt x="1295263" y="1310433"/>
                  <a:pt x="1325388" y="1279763"/>
                  <a:pt x="1337115" y="1249089"/>
                </a:cubicBezTo>
                <a:cubicBezTo>
                  <a:pt x="1329895" y="1221954"/>
                  <a:pt x="1319987" y="1231008"/>
                  <a:pt x="1335308" y="1164961"/>
                </a:cubicBezTo>
                <a:lnTo>
                  <a:pt x="1365049" y="1102487"/>
                </a:lnTo>
                <a:lnTo>
                  <a:pt x="1380977" y="1051638"/>
                </a:lnTo>
                <a:lnTo>
                  <a:pt x="1360650" y="950605"/>
                </a:lnTo>
                <a:cubicBezTo>
                  <a:pt x="1355937" y="906205"/>
                  <a:pt x="1304757" y="948105"/>
                  <a:pt x="1321700" y="890133"/>
                </a:cubicBezTo>
                <a:cubicBezTo>
                  <a:pt x="1317159" y="848662"/>
                  <a:pt x="1301312" y="822322"/>
                  <a:pt x="1306943" y="779617"/>
                </a:cubicBezTo>
                <a:cubicBezTo>
                  <a:pt x="1295866" y="773001"/>
                  <a:pt x="1365734" y="737413"/>
                  <a:pt x="1379157" y="712462"/>
                </a:cubicBezTo>
                <a:cubicBezTo>
                  <a:pt x="1379148" y="666884"/>
                  <a:pt x="1363668" y="646426"/>
                  <a:pt x="1363659" y="600848"/>
                </a:cubicBezTo>
                <a:cubicBezTo>
                  <a:pt x="1348438" y="591261"/>
                  <a:pt x="1399800" y="523813"/>
                  <a:pt x="1382080" y="515581"/>
                </a:cubicBezTo>
                <a:cubicBezTo>
                  <a:pt x="1374807" y="490382"/>
                  <a:pt x="1380026" y="489229"/>
                  <a:pt x="1373630" y="455615"/>
                </a:cubicBezTo>
                <a:cubicBezTo>
                  <a:pt x="1416738" y="355936"/>
                  <a:pt x="1404304" y="400073"/>
                  <a:pt x="1413997" y="334926"/>
                </a:cubicBezTo>
                <a:cubicBezTo>
                  <a:pt x="1426411" y="275061"/>
                  <a:pt x="1398828" y="323811"/>
                  <a:pt x="1442766" y="236597"/>
                </a:cubicBezTo>
                <a:cubicBezTo>
                  <a:pt x="1447404" y="215198"/>
                  <a:pt x="1470995" y="203409"/>
                  <a:pt x="1470206" y="182099"/>
                </a:cubicBezTo>
                <a:cubicBezTo>
                  <a:pt x="1444766" y="154163"/>
                  <a:pt x="1500097" y="157505"/>
                  <a:pt x="1502900" y="143623"/>
                </a:cubicBezTo>
                <a:cubicBezTo>
                  <a:pt x="1502294" y="125456"/>
                  <a:pt x="1501687" y="107288"/>
                  <a:pt x="1501081" y="89121"/>
                </a:cubicBezTo>
                <a:cubicBezTo>
                  <a:pt x="1511343" y="67775"/>
                  <a:pt x="1521898" y="78177"/>
                  <a:pt x="1539225" y="52964"/>
                </a:cubicBezTo>
                <a:lnTo>
                  <a:pt x="1553576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83" name="Freeform: Shape 3082">
            <a:extLst>
              <a:ext uri="{FF2B5EF4-FFF2-40B4-BE49-F238E27FC236}">
                <a16:creationId xmlns:a16="http://schemas.microsoft.com/office/drawing/2014/main" id="{5ABDA325-4B50-4FFB-81B9-95576831F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8365" y="603622"/>
            <a:ext cx="4799189" cy="5659933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DCDFAFE-E6B2-3D70-888C-83F12C9B9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4214" y="2361602"/>
            <a:ext cx="4447491" cy="213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5" name="Rectangle 6">
            <a:extLst>
              <a:ext uri="{FF2B5EF4-FFF2-40B4-BE49-F238E27FC236}">
                <a16:creationId xmlns:a16="http://schemas.microsoft.com/office/drawing/2014/main" id="{F2A49241-8E10-49A1-B30C-2A0230F6A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14146" y="6146262"/>
            <a:ext cx="1367625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433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18254-BB74-4681-4AC6-752E43437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438912"/>
            <a:ext cx="11173968" cy="6556248"/>
          </a:xfrm>
        </p:spPr>
        <p:txBody>
          <a:bodyPr>
            <a:normAutofit/>
          </a:bodyPr>
          <a:lstStyle/>
          <a:p>
            <a:endParaRPr lang="en-US" sz="2400" b="1" u="sng" dirty="0">
              <a:latin typeface="Aptos Serif" panose="02020604070405020304" pitchFamily="18" charset="0"/>
              <a:cs typeface="Aptos Serif" panose="0202060407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2000" b="1" u="sng" dirty="0">
                <a:latin typeface="Aptos Serif" panose="02020604070405020304" pitchFamily="18" charset="0"/>
                <a:cs typeface="Aptos Serif" panose="02020604070405020304" pitchFamily="18" charset="0"/>
              </a:rPr>
              <a:t>4-year scholarship valued at $124,000 that covers: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latin typeface="Aptos Serif" panose="02020604070405020304" pitchFamily="18" charset="0"/>
                <a:cs typeface="Aptos Serif" panose="02020604070405020304" pitchFamily="18" charset="0"/>
              </a:rPr>
              <a:t>Tuition, fees, &amp; room/board</a:t>
            </a:r>
          </a:p>
          <a:p>
            <a:pPr lvl="1" fontAlgn="base">
              <a:lnSpc>
                <a:spcPct val="100000"/>
              </a:lnSpc>
            </a:pPr>
            <a:r>
              <a:rPr lang="en-US" sz="2000" dirty="0">
                <a:latin typeface="Aptos Serif" panose="02020604070405020304" pitchFamily="18" charset="0"/>
                <a:cs typeface="Aptos Serif" panose="02020604070405020304" pitchFamily="18" charset="0"/>
              </a:rPr>
              <a:t>Books &amp; personal expenses</a:t>
            </a:r>
          </a:p>
          <a:p>
            <a:pPr lvl="1" fontAlgn="base">
              <a:lnSpc>
                <a:spcPct val="100000"/>
              </a:lnSpc>
            </a:pPr>
            <a:r>
              <a:rPr lang="en-US" sz="2000" dirty="0">
                <a:latin typeface="Aptos Serif" panose="02020604070405020304" pitchFamily="18" charset="0"/>
                <a:cs typeface="Aptos Serif" panose="02020604070405020304" pitchFamily="18" charset="0"/>
              </a:rPr>
              <a:t>$2,000 computer stipend </a:t>
            </a:r>
          </a:p>
          <a:p>
            <a:pPr lvl="1" fontAlgn="base">
              <a:lnSpc>
                <a:spcPct val="100000"/>
              </a:lnSpc>
            </a:pPr>
            <a:r>
              <a:rPr lang="en-US" sz="2000" dirty="0">
                <a:latin typeface="Aptos Serif" panose="02020604070405020304" pitchFamily="18" charset="0"/>
                <a:cs typeface="Aptos Serif" panose="02020604070405020304" pitchFamily="18" charset="0"/>
              </a:rPr>
              <a:t>Enrichment grants to fund study abroad, research projects, service activities, conferences &amp; more</a:t>
            </a:r>
          </a:p>
          <a:p>
            <a:pPr lvl="1" fontAlgn="base">
              <a:lnSpc>
                <a:spcPct val="100000"/>
              </a:lnSpc>
            </a:pPr>
            <a:r>
              <a:rPr lang="en-US" sz="2000" dirty="0">
                <a:latin typeface="Aptos Serif" panose="02020604070405020304" pitchFamily="18" charset="0"/>
                <a:cs typeface="Aptos Serif" panose="02020604070405020304" pitchFamily="18" charset="0"/>
              </a:rPr>
              <a:t>Guaranteed invitation to join the University Honors Program</a:t>
            </a:r>
          </a:p>
          <a:p>
            <a:pPr lvl="1" fontAlgn="base">
              <a:lnSpc>
                <a:spcPct val="100000"/>
              </a:lnSpc>
            </a:pPr>
            <a:r>
              <a:rPr lang="en-US" sz="2000" dirty="0">
                <a:latin typeface="Aptos Serif" panose="02020604070405020304" pitchFamily="18" charset="0"/>
                <a:cs typeface="Aptos Serif" panose="02020604070405020304" pitchFamily="18" charset="0"/>
              </a:rPr>
              <a:t>Professional training in leadership, public speaking &amp; business etiquette</a:t>
            </a:r>
          </a:p>
          <a:p>
            <a:pPr lvl="1" fontAlgn="base">
              <a:lnSpc>
                <a:spcPct val="100000"/>
              </a:lnSpc>
            </a:pPr>
            <a:r>
              <a:rPr lang="en-US" sz="2000" dirty="0">
                <a:latin typeface="Aptos Serif" panose="02020604070405020304" pitchFamily="18" charset="0"/>
                <a:cs typeface="Aptos Serif" panose="02020604070405020304" pitchFamily="18" charset="0"/>
              </a:rPr>
              <a:t>Educational trips, retreats &amp; seminars</a:t>
            </a:r>
          </a:p>
          <a:p>
            <a:pPr lvl="1" fontAlgn="base">
              <a:lnSpc>
                <a:spcPct val="100000"/>
              </a:lnSpc>
            </a:pPr>
            <a:r>
              <a:rPr lang="en-US" sz="2000" dirty="0">
                <a:latin typeface="Aptos Serif" panose="02020604070405020304" pitchFamily="18" charset="0"/>
                <a:cs typeface="Aptos Serif" panose="02020604070405020304" pitchFamily="18" charset="0"/>
              </a:rPr>
              <a:t>Faculty mentors and a network of more than 1,100 accomplished Park Scholarships alumni worldwide</a:t>
            </a:r>
          </a:p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FF0000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Self-nomination for the Park Scholarship is now open and is due by 11:59 p.m. ET on Saturday, November 1!</a:t>
            </a:r>
            <a:endParaRPr lang="en-US" sz="2000" dirty="0">
              <a:solidFill>
                <a:srgbClr val="FF0000"/>
              </a:solidFill>
              <a:latin typeface="Aptos Serif" panose="02020604070405020304" pitchFamily="18" charset="0"/>
              <a:cs typeface="Aptos Serif" panose="0202060407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latin typeface="Aptos Serif" panose="02020604070405020304" pitchFamily="18" charset="0"/>
                <a:cs typeface="Aptos Serif" panose="02020604070405020304" pitchFamily="18" charset="0"/>
              </a:rPr>
              <a:t>Application: </a:t>
            </a:r>
            <a:r>
              <a:rPr lang="en-US" sz="2000" u="sng" dirty="0">
                <a:latin typeface="Aptos Serif" panose="02020604070405020304" pitchFamily="18" charset="0"/>
                <a:cs typeface="Aptos Serif" panose="02020604070405020304" pitchFamily="18" charset="0"/>
                <a:hlinkClick r:id="rId2"/>
              </a:rPr>
              <a:t>https://park.ncsu.edu/apply/</a:t>
            </a:r>
            <a:r>
              <a:rPr lang="en-US" sz="2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255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21" name="Rectangle 4120">
            <a:extLst>
              <a:ext uri="{FF2B5EF4-FFF2-40B4-BE49-F238E27FC236}">
                <a16:creationId xmlns:a16="http://schemas.microsoft.com/office/drawing/2014/main" id="{B86AA2DA-281A-4806-8977-D617AEAC8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3" name="Freeform: Shape 4122">
            <a:extLst>
              <a:ext uri="{FF2B5EF4-FFF2-40B4-BE49-F238E27FC236}">
                <a16:creationId xmlns:a16="http://schemas.microsoft.com/office/drawing/2014/main" id="{64185774-6FC0-4B8D-A8DB-A88546889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59988" y="0"/>
            <a:ext cx="2632012" cy="6858000"/>
          </a:xfrm>
          <a:custGeom>
            <a:avLst/>
            <a:gdLst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20409 w 2632012"/>
              <a:gd name="connsiteY22" fmla="*/ 6022287 h 6858000"/>
              <a:gd name="connsiteX23" fmla="*/ 183756 w 2632012"/>
              <a:gd name="connsiteY23" fmla="*/ 5808789 h 6858000"/>
              <a:gd name="connsiteX24" fmla="*/ 138134 w 2632012"/>
              <a:gd name="connsiteY24" fmla="*/ 5616065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57677 w 2632012"/>
              <a:gd name="connsiteY27" fmla="*/ 2548608 h 6858000"/>
              <a:gd name="connsiteX28" fmla="*/ 399465 w 2632012"/>
              <a:gd name="connsiteY28" fmla="*/ 2412506 h 6858000"/>
              <a:gd name="connsiteX29" fmla="*/ 446400 w 2632012"/>
              <a:gd name="connsiteY29" fmla="*/ 2252507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20409 w 2632012"/>
              <a:gd name="connsiteY22" fmla="*/ 6022287 h 6858000"/>
              <a:gd name="connsiteX23" fmla="*/ 183756 w 2632012"/>
              <a:gd name="connsiteY23" fmla="*/ 5808789 h 6858000"/>
              <a:gd name="connsiteX24" fmla="*/ 138134 w 2632012"/>
              <a:gd name="connsiteY24" fmla="*/ 5616065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69630 w 2632012"/>
              <a:gd name="connsiteY27" fmla="*/ 2692043 h 6858000"/>
              <a:gd name="connsiteX28" fmla="*/ 399465 w 2632012"/>
              <a:gd name="connsiteY28" fmla="*/ 2412506 h 6858000"/>
              <a:gd name="connsiteX29" fmla="*/ 446400 w 2632012"/>
              <a:gd name="connsiteY29" fmla="*/ 2252507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69" fmla="*/ 1207569 w 2632012"/>
              <a:gd name="connsiteY69" fmla="*/ 0 h 6858000"/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20409 w 2632012"/>
              <a:gd name="connsiteY22" fmla="*/ 6022287 h 6858000"/>
              <a:gd name="connsiteX23" fmla="*/ 183756 w 2632012"/>
              <a:gd name="connsiteY23" fmla="*/ 5808789 h 6858000"/>
              <a:gd name="connsiteX24" fmla="*/ 138134 w 2632012"/>
              <a:gd name="connsiteY24" fmla="*/ 5616065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69630 w 2632012"/>
              <a:gd name="connsiteY27" fmla="*/ 2692043 h 6858000"/>
              <a:gd name="connsiteX28" fmla="*/ 435324 w 2632012"/>
              <a:gd name="connsiteY28" fmla="*/ 2520083 h 6858000"/>
              <a:gd name="connsiteX29" fmla="*/ 446400 w 2632012"/>
              <a:gd name="connsiteY29" fmla="*/ 2252507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69" fmla="*/ 1207569 w 2632012"/>
              <a:gd name="connsiteY69" fmla="*/ 0 h 6858000"/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20409 w 2632012"/>
              <a:gd name="connsiteY22" fmla="*/ 6022287 h 6858000"/>
              <a:gd name="connsiteX23" fmla="*/ 183756 w 2632012"/>
              <a:gd name="connsiteY23" fmla="*/ 5808789 h 6858000"/>
              <a:gd name="connsiteX24" fmla="*/ 138134 w 2632012"/>
              <a:gd name="connsiteY24" fmla="*/ 5616065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69630 w 2632012"/>
              <a:gd name="connsiteY27" fmla="*/ 2692043 h 6858000"/>
              <a:gd name="connsiteX28" fmla="*/ 435324 w 2632012"/>
              <a:gd name="connsiteY28" fmla="*/ 2520083 h 6858000"/>
              <a:gd name="connsiteX29" fmla="*/ 482259 w 2632012"/>
              <a:gd name="connsiteY29" fmla="*/ 2336178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69" fmla="*/ 1207569 w 2632012"/>
              <a:gd name="connsiteY69" fmla="*/ 0 h 6858000"/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20409 w 2632012"/>
              <a:gd name="connsiteY22" fmla="*/ 6022287 h 6858000"/>
              <a:gd name="connsiteX23" fmla="*/ 183756 w 2632012"/>
              <a:gd name="connsiteY23" fmla="*/ 5808789 h 6858000"/>
              <a:gd name="connsiteX24" fmla="*/ 245711 w 2632012"/>
              <a:gd name="connsiteY24" fmla="*/ 5066230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69630 w 2632012"/>
              <a:gd name="connsiteY27" fmla="*/ 2692043 h 6858000"/>
              <a:gd name="connsiteX28" fmla="*/ 435324 w 2632012"/>
              <a:gd name="connsiteY28" fmla="*/ 2520083 h 6858000"/>
              <a:gd name="connsiteX29" fmla="*/ 482259 w 2632012"/>
              <a:gd name="connsiteY29" fmla="*/ 2336178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69" fmla="*/ 1207569 w 2632012"/>
              <a:gd name="connsiteY69" fmla="*/ 0 h 6858000"/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20409 w 2632012"/>
              <a:gd name="connsiteY22" fmla="*/ 6022287 h 6858000"/>
              <a:gd name="connsiteX23" fmla="*/ 219615 w 2632012"/>
              <a:gd name="connsiteY23" fmla="*/ 5557777 h 6858000"/>
              <a:gd name="connsiteX24" fmla="*/ 245711 w 2632012"/>
              <a:gd name="connsiteY24" fmla="*/ 5066230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69630 w 2632012"/>
              <a:gd name="connsiteY27" fmla="*/ 2692043 h 6858000"/>
              <a:gd name="connsiteX28" fmla="*/ 435324 w 2632012"/>
              <a:gd name="connsiteY28" fmla="*/ 2520083 h 6858000"/>
              <a:gd name="connsiteX29" fmla="*/ 482259 w 2632012"/>
              <a:gd name="connsiteY29" fmla="*/ 2336178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69" fmla="*/ 1207569 w 2632012"/>
              <a:gd name="connsiteY69" fmla="*/ 0 h 6858000"/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08456 w 2632012"/>
              <a:gd name="connsiteY22" fmla="*/ 5878851 h 6858000"/>
              <a:gd name="connsiteX23" fmla="*/ 219615 w 2632012"/>
              <a:gd name="connsiteY23" fmla="*/ 5557777 h 6858000"/>
              <a:gd name="connsiteX24" fmla="*/ 245711 w 2632012"/>
              <a:gd name="connsiteY24" fmla="*/ 5066230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69630 w 2632012"/>
              <a:gd name="connsiteY27" fmla="*/ 2692043 h 6858000"/>
              <a:gd name="connsiteX28" fmla="*/ 435324 w 2632012"/>
              <a:gd name="connsiteY28" fmla="*/ 2520083 h 6858000"/>
              <a:gd name="connsiteX29" fmla="*/ 482259 w 2632012"/>
              <a:gd name="connsiteY29" fmla="*/ 2336178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69" fmla="*/ 1207569 w 2632012"/>
              <a:gd name="connsiteY6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2632012" h="6858000">
                <a:moveTo>
                  <a:pt x="932173" y="1512545"/>
                </a:moveTo>
                <a:lnTo>
                  <a:pt x="932462" y="1512581"/>
                </a:lnTo>
                <a:lnTo>
                  <a:pt x="932378" y="1512599"/>
                </a:lnTo>
                <a:cubicBezTo>
                  <a:pt x="930618" y="1512681"/>
                  <a:pt x="930202" y="1512462"/>
                  <a:pt x="932173" y="1512545"/>
                </a:cubicBezTo>
                <a:close/>
                <a:moveTo>
                  <a:pt x="1207569" y="0"/>
                </a:moveTo>
                <a:lnTo>
                  <a:pt x="2632012" y="0"/>
                </a:lnTo>
                <a:lnTo>
                  <a:pt x="2632012" y="6858000"/>
                </a:lnTo>
                <a:lnTo>
                  <a:pt x="13514" y="6858000"/>
                </a:lnTo>
                <a:cubicBezTo>
                  <a:pt x="13399" y="6842943"/>
                  <a:pt x="13285" y="6827886"/>
                  <a:pt x="13170" y="6812829"/>
                </a:cubicBezTo>
                <a:cubicBezTo>
                  <a:pt x="12714" y="6794763"/>
                  <a:pt x="13524" y="6777517"/>
                  <a:pt x="20332" y="6760689"/>
                </a:cubicBezTo>
                <a:cubicBezTo>
                  <a:pt x="10828" y="6746468"/>
                  <a:pt x="7794" y="6733277"/>
                  <a:pt x="25596" y="6721251"/>
                </a:cubicBezTo>
                <a:cubicBezTo>
                  <a:pt x="24143" y="6683539"/>
                  <a:pt x="1631" y="6673595"/>
                  <a:pt x="22507" y="6650499"/>
                </a:cubicBezTo>
                <a:cubicBezTo>
                  <a:pt x="-25124" y="6620536"/>
                  <a:pt x="16765" y="6629253"/>
                  <a:pt x="22444" y="6604241"/>
                </a:cubicBezTo>
                <a:cubicBezTo>
                  <a:pt x="28668" y="6588866"/>
                  <a:pt x="29169" y="6574778"/>
                  <a:pt x="31867" y="6559984"/>
                </a:cubicBezTo>
                <a:cubicBezTo>
                  <a:pt x="4443" y="6566661"/>
                  <a:pt x="62924" y="6515664"/>
                  <a:pt x="38635" y="6515473"/>
                </a:cubicBezTo>
                <a:cubicBezTo>
                  <a:pt x="72259" y="6495428"/>
                  <a:pt x="29118" y="6488543"/>
                  <a:pt x="38467" y="6463736"/>
                </a:cubicBezTo>
                <a:cubicBezTo>
                  <a:pt x="50944" y="6451623"/>
                  <a:pt x="52742" y="6443270"/>
                  <a:pt x="38052" y="6432794"/>
                </a:cubicBezTo>
                <a:cubicBezTo>
                  <a:pt x="98939" y="6376824"/>
                  <a:pt x="58603" y="6351821"/>
                  <a:pt x="80445" y="6301309"/>
                </a:cubicBezTo>
                <a:cubicBezTo>
                  <a:pt x="103917" y="6257537"/>
                  <a:pt x="78836" y="6301310"/>
                  <a:pt x="138157" y="6257030"/>
                </a:cubicBezTo>
                <a:cubicBezTo>
                  <a:pt x="155187" y="6248574"/>
                  <a:pt x="166108" y="6186701"/>
                  <a:pt x="170419" y="6171255"/>
                </a:cubicBezTo>
                <a:cubicBezTo>
                  <a:pt x="174731" y="6155809"/>
                  <a:pt x="166522" y="6166390"/>
                  <a:pt x="164027" y="6164357"/>
                </a:cubicBezTo>
                <a:cubicBezTo>
                  <a:pt x="206228" y="6137678"/>
                  <a:pt x="184454" y="6121750"/>
                  <a:pt x="213309" y="6109331"/>
                </a:cubicBezTo>
                <a:cubicBezTo>
                  <a:pt x="224262" y="6067371"/>
                  <a:pt x="183175" y="5890445"/>
                  <a:pt x="208456" y="5878851"/>
                </a:cubicBezTo>
                <a:cubicBezTo>
                  <a:pt x="225886" y="5808435"/>
                  <a:pt x="192379" y="5574013"/>
                  <a:pt x="219615" y="5557777"/>
                </a:cubicBezTo>
                <a:lnTo>
                  <a:pt x="245711" y="5066230"/>
                </a:lnTo>
                <a:cubicBezTo>
                  <a:pt x="117719" y="4582016"/>
                  <a:pt x="230524" y="4647254"/>
                  <a:pt x="276721" y="4162848"/>
                </a:cubicBezTo>
                <a:lnTo>
                  <a:pt x="343082" y="3059377"/>
                </a:lnTo>
                <a:cubicBezTo>
                  <a:pt x="347947" y="2889121"/>
                  <a:pt x="364765" y="2862299"/>
                  <a:pt x="369630" y="2692043"/>
                </a:cubicBezTo>
                <a:cubicBezTo>
                  <a:pt x="369393" y="2690043"/>
                  <a:pt x="435560" y="2522082"/>
                  <a:pt x="435324" y="2520083"/>
                </a:cubicBezTo>
                <a:lnTo>
                  <a:pt x="482259" y="2336178"/>
                </a:lnTo>
                <a:cubicBezTo>
                  <a:pt x="516201" y="2267350"/>
                  <a:pt x="537443" y="2148254"/>
                  <a:pt x="569515" y="2091909"/>
                </a:cubicBezTo>
                <a:cubicBezTo>
                  <a:pt x="629286" y="2030534"/>
                  <a:pt x="622061" y="2045605"/>
                  <a:pt x="638163" y="1994147"/>
                </a:cubicBezTo>
                <a:cubicBezTo>
                  <a:pt x="633178" y="1967912"/>
                  <a:pt x="705417" y="1945185"/>
                  <a:pt x="737312" y="1871408"/>
                </a:cubicBezTo>
                <a:cubicBezTo>
                  <a:pt x="759407" y="1814663"/>
                  <a:pt x="795838" y="1856475"/>
                  <a:pt x="788501" y="1793826"/>
                </a:cubicBezTo>
                <a:cubicBezTo>
                  <a:pt x="796402" y="1792725"/>
                  <a:pt x="813276" y="1750182"/>
                  <a:pt x="819432" y="1746824"/>
                </a:cubicBezTo>
                <a:lnTo>
                  <a:pt x="843936" y="1697348"/>
                </a:lnTo>
                <a:cubicBezTo>
                  <a:pt x="847635" y="1681502"/>
                  <a:pt x="845709" y="1667584"/>
                  <a:pt x="846526" y="1659754"/>
                </a:cubicBezTo>
                <a:lnTo>
                  <a:pt x="873830" y="1628041"/>
                </a:lnTo>
                <a:lnTo>
                  <a:pt x="890626" y="1599883"/>
                </a:lnTo>
                <a:lnTo>
                  <a:pt x="921288" y="1579569"/>
                </a:lnTo>
                <a:cubicBezTo>
                  <a:pt x="921111" y="1565502"/>
                  <a:pt x="920933" y="1551436"/>
                  <a:pt x="920756" y="1537369"/>
                </a:cubicBezTo>
                <a:cubicBezTo>
                  <a:pt x="918173" y="1533598"/>
                  <a:pt x="943194" y="1519497"/>
                  <a:pt x="946290" y="1514308"/>
                </a:cubicBezTo>
                <a:lnTo>
                  <a:pt x="932462" y="1512581"/>
                </a:lnTo>
                <a:lnTo>
                  <a:pt x="940652" y="1510839"/>
                </a:lnTo>
                <a:cubicBezTo>
                  <a:pt x="944059" y="1509546"/>
                  <a:pt x="947769" y="1507347"/>
                  <a:pt x="950739" y="1503635"/>
                </a:cubicBezTo>
                <a:lnTo>
                  <a:pt x="966405" y="1439967"/>
                </a:lnTo>
                <a:cubicBezTo>
                  <a:pt x="966567" y="1437915"/>
                  <a:pt x="970755" y="1392639"/>
                  <a:pt x="973516" y="1389073"/>
                </a:cubicBezTo>
                <a:lnTo>
                  <a:pt x="986960" y="1351857"/>
                </a:lnTo>
                <a:lnTo>
                  <a:pt x="987761" y="1363479"/>
                </a:lnTo>
                <a:cubicBezTo>
                  <a:pt x="987046" y="1391389"/>
                  <a:pt x="991418" y="1341827"/>
                  <a:pt x="989043" y="1346093"/>
                </a:cubicBezTo>
                <a:lnTo>
                  <a:pt x="986960" y="1351857"/>
                </a:lnTo>
                <a:lnTo>
                  <a:pt x="985769" y="1334556"/>
                </a:lnTo>
                <a:cubicBezTo>
                  <a:pt x="983992" y="1300062"/>
                  <a:pt x="982872" y="1251835"/>
                  <a:pt x="982507" y="1216698"/>
                </a:cubicBezTo>
                <a:cubicBezTo>
                  <a:pt x="989105" y="1176777"/>
                  <a:pt x="968656" y="1115073"/>
                  <a:pt x="984836" y="1082381"/>
                </a:cubicBezTo>
                <a:cubicBezTo>
                  <a:pt x="976467" y="1067557"/>
                  <a:pt x="974466" y="1054191"/>
                  <a:pt x="993140" y="1043366"/>
                </a:cubicBezTo>
                <a:cubicBezTo>
                  <a:pt x="994613" y="1005627"/>
                  <a:pt x="972947" y="994211"/>
                  <a:pt x="995544" y="972540"/>
                </a:cubicBezTo>
                <a:cubicBezTo>
                  <a:pt x="1001437" y="952637"/>
                  <a:pt x="1021106" y="938879"/>
                  <a:pt x="1028500" y="923945"/>
                </a:cubicBezTo>
                <a:cubicBezTo>
                  <a:pt x="1032923" y="901661"/>
                  <a:pt x="1022511" y="861628"/>
                  <a:pt x="1022082" y="838835"/>
                </a:cubicBezTo>
                <a:cubicBezTo>
                  <a:pt x="1057150" y="821053"/>
                  <a:pt x="1014683" y="811325"/>
                  <a:pt x="1025925" y="787183"/>
                </a:cubicBezTo>
                <a:cubicBezTo>
                  <a:pt x="1039299" y="775919"/>
                  <a:pt x="1041738" y="767701"/>
                  <a:pt x="1027904" y="756272"/>
                </a:cubicBezTo>
                <a:cubicBezTo>
                  <a:pt x="1092931" y="704439"/>
                  <a:pt x="1063111" y="690611"/>
                  <a:pt x="1088796" y="641639"/>
                </a:cubicBezTo>
                <a:cubicBezTo>
                  <a:pt x="1115586" y="599503"/>
                  <a:pt x="1101832" y="585408"/>
                  <a:pt x="1164389" y="545140"/>
                </a:cubicBezTo>
                <a:cubicBezTo>
                  <a:pt x="1183904" y="515341"/>
                  <a:pt x="1212474" y="444932"/>
                  <a:pt x="1225321" y="413843"/>
                </a:cubicBezTo>
                <a:cubicBezTo>
                  <a:pt x="1235550" y="389613"/>
                  <a:pt x="1230254" y="392779"/>
                  <a:pt x="1241477" y="358607"/>
                </a:cubicBezTo>
                <a:cubicBezTo>
                  <a:pt x="1244505" y="325057"/>
                  <a:pt x="1241891" y="287714"/>
                  <a:pt x="1246119" y="254866"/>
                </a:cubicBezTo>
                <a:cubicBezTo>
                  <a:pt x="1250325" y="233178"/>
                  <a:pt x="1255354" y="194919"/>
                  <a:pt x="1266837" y="161517"/>
                </a:cubicBezTo>
                <a:cubicBezTo>
                  <a:pt x="1312077" y="135871"/>
                  <a:pt x="1280314" y="75805"/>
                  <a:pt x="1315021" y="54455"/>
                </a:cubicBezTo>
                <a:cubicBezTo>
                  <a:pt x="1325412" y="38765"/>
                  <a:pt x="1323873" y="23602"/>
                  <a:pt x="1319335" y="8880"/>
                </a:cubicBezTo>
                <a:lnTo>
                  <a:pt x="1316402" y="852"/>
                </a:lnTo>
                <a:lnTo>
                  <a:pt x="1207569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2C37D1-2182-A791-B636-422BAE1BC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999" y="121669"/>
            <a:ext cx="10399060" cy="1330841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UNC Charlotte: Levine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CF640-5999-5993-5075-BC1CFDCC0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712" y="1362456"/>
            <a:ext cx="7415784" cy="5232309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3400" dirty="0">
                <a:latin typeface="Aptos Serif" panose="02020604070405020304" pitchFamily="18" charset="0"/>
                <a:cs typeface="Aptos Serif" panose="02020604070405020304" pitchFamily="18" charset="0"/>
              </a:rPr>
              <a:t>The Levine Scholarship is UNC Charlotte's premier full-ride merit scholarship for exceptional high school seniors, covering tuition, room, board, fees, and offering unique summer experiences for leadership and civic engagement</a:t>
            </a:r>
          </a:p>
          <a:p>
            <a:pPr>
              <a:lnSpc>
                <a:spcPct val="120000"/>
              </a:lnSpc>
            </a:pPr>
            <a:r>
              <a:rPr lang="en-US" sz="3400" b="1" u="sng" dirty="0">
                <a:latin typeface="Aptos Serif" panose="02020604070405020304" pitchFamily="18" charset="0"/>
                <a:cs typeface="Aptos Serif" panose="02020604070405020304" pitchFamily="18" charset="0"/>
              </a:rPr>
              <a:t>Criteria:</a:t>
            </a:r>
          </a:p>
          <a:p>
            <a:pPr lvl="1">
              <a:lnSpc>
                <a:spcPct val="120000"/>
              </a:lnSpc>
            </a:pPr>
            <a:r>
              <a:rPr lang="en-US" sz="3400" dirty="0">
                <a:latin typeface="Aptos Serif" panose="02020604070405020304" pitchFamily="18" charset="0"/>
                <a:cs typeface="Aptos Serif" panose="02020604070405020304" pitchFamily="18" charset="0"/>
              </a:rPr>
              <a:t>We look for students who demonstrate a strong sense of purpose and potential in the program's three core components: intellectual curiosity, commitment to community service and ethical leadership. These qualities reflect the values of the Levine Scholars Program and help us identify individuals who are not only high-achieving, but also driven to make meaningful impact.</a:t>
            </a:r>
          </a:p>
          <a:p>
            <a:pPr>
              <a:lnSpc>
                <a:spcPct val="120000"/>
              </a:lnSpc>
            </a:pPr>
            <a:r>
              <a:rPr lang="en-US" sz="3400" b="1" u="sng" dirty="0">
                <a:latin typeface="Aptos Serif" panose="02020604070405020304" pitchFamily="18" charset="0"/>
                <a:cs typeface="Aptos Serif" panose="02020604070405020304" pitchFamily="18" charset="0"/>
              </a:rPr>
              <a:t>Minimum Eligibility Requirements:</a:t>
            </a:r>
          </a:p>
          <a:p>
            <a:pPr lvl="1">
              <a:lnSpc>
                <a:spcPct val="120000"/>
              </a:lnSpc>
            </a:pPr>
            <a:r>
              <a:rPr lang="en-US" sz="3400" dirty="0">
                <a:latin typeface="Aptos Serif" panose="02020604070405020304" pitchFamily="18" charset="0"/>
                <a:cs typeface="Aptos Serif" panose="02020604070405020304" pitchFamily="18" charset="0"/>
              </a:rPr>
              <a:t>Students must be applicants for first-year enrollment at UNC Charlotte in an undergraduate program for the Fall term immediately following their high school graduation (no gap year). </a:t>
            </a:r>
          </a:p>
          <a:p>
            <a:pPr lvl="1">
              <a:lnSpc>
                <a:spcPct val="120000"/>
              </a:lnSpc>
            </a:pPr>
            <a:r>
              <a:rPr lang="en-US" sz="3400" dirty="0">
                <a:latin typeface="Aptos Serif" panose="02020604070405020304" pitchFamily="18" charset="0"/>
                <a:cs typeface="Aptos Serif" panose="02020604070405020304" pitchFamily="18" charset="0"/>
              </a:rPr>
              <a:t>Note: Students must be admitted to UNC Charlotte to receive the Levine Scholarship</a:t>
            </a:r>
          </a:p>
          <a:p>
            <a:pPr lvl="1">
              <a:lnSpc>
                <a:spcPct val="120000"/>
              </a:lnSpc>
            </a:pPr>
            <a:r>
              <a:rPr lang="en-US" sz="3400" dirty="0">
                <a:latin typeface="Aptos Serif" panose="02020604070405020304" pitchFamily="18" charset="0"/>
                <a:cs typeface="Aptos Serif" panose="02020604070405020304" pitchFamily="18" charset="0"/>
              </a:rPr>
              <a:t>Students must be U.S. citizens or permanent residents</a:t>
            </a:r>
          </a:p>
          <a:p>
            <a:pPr marL="0" indent="0">
              <a:buNone/>
            </a:pPr>
            <a:br>
              <a:rPr lang="en-US" sz="1100" dirty="0">
                <a:latin typeface="Aptos Serif" panose="02020604070405020304" pitchFamily="18" charset="0"/>
                <a:cs typeface="Aptos Serif" panose="02020604070405020304" pitchFamily="18" charset="0"/>
              </a:rPr>
            </a:br>
            <a:endParaRPr lang="en-US" sz="11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4125" name="Freeform: Shape 4124">
            <a:extLst>
              <a:ext uri="{FF2B5EF4-FFF2-40B4-BE49-F238E27FC236}">
                <a16:creationId xmlns:a16="http://schemas.microsoft.com/office/drawing/2014/main" id="{B7D3B4FC-79F4-47D2-9D79-DA876E6AD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0496" y="2022496"/>
            <a:ext cx="3795039" cy="4043934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098" name="Picture 2" descr="A logo of a university&#10;&#10;AI-generated content may be incorrect.">
            <a:extLst>
              <a:ext uri="{FF2B5EF4-FFF2-40B4-BE49-F238E27FC236}">
                <a16:creationId xmlns:a16="http://schemas.microsoft.com/office/drawing/2014/main" id="{3115EF4D-A0B9-E211-4A76-8D10C3E83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5437" y="3166878"/>
            <a:ext cx="3482910" cy="177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27" name="Rectangle 6">
            <a:extLst>
              <a:ext uri="{FF2B5EF4-FFF2-40B4-BE49-F238E27FC236}">
                <a16:creationId xmlns:a16="http://schemas.microsoft.com/office/drawing/2014/main" id="{2775D660-3127-4688-9782-F7C4639B16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2788" y="5952857"/>
            <a:ext cx="1367625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363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8B3A2D1A-45FC-4F95-B150-1C13EF2F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47C38-AC11-67CC-8282-B7472F7C5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8" y="603622"/>
            <a:ext cx="6192748" cy="588633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US" sz="2000" b="1" u="sng" dirty="0">
              <a:latin typeface="Aptos Serif" panose="02020604070405020304" pitchFamily="18" charset="0"/>
              <a:cs typeface="Aptos Serif" panose="0202060407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u="sng" dirty="0">
                <a:latin typeface="Aptos Serif" panose="02020604070405020304" pitchFamily="18" charset="0"/>
                <a:cs typeface="Aptos Serif" panose="02020604070405020304" pitchFamily="18" charset="0"/>
              </a:rPr>
              <a:t>2025 Finalist Candidate Academic Averages 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latin typeface="Aptos Serif" panose="02020604070405020304" pitchFamily="18" charset="0"/>
                <a:cs typeface="Aptos Serif" panose="02020604070405020304" pitchFamily="18" charset="0"/>
              </a:rPr>
              <a:t>Weighted GPA: 4.53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latin typeface="Aptos Serif" panose="02020604070405020304" pitchFamily="18" charset="0"/>
                <a:cs typeface="Aptos Serif" panose="02020604070405020304" pitchFamily="18" charset="0"/>
              </a:rPr>
              <a:t>Unweighted GPA: 3.95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latin typeface="Aptos Serif" panose="02020604070405020304" pitchFamily="18" charset="0"/>
                <a:cs typeface="Aptos Serif" panose="02020604070405020304" pitchFamily="18" charset="0"/>
              </a:rPr>
              <a:t>SAT: 1440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latin typeface="Aptos Serif" panose="02020604070405020304" pitchFamily="18" charset="0"/>
                <a:cs typeface="Aptos Serif" panose="02020604070405020304" pitchFamily="18" charset="0"/>
              </a:rPr>
              <a:t>ACT: 33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latin typeface="Aptos Serif" panose="02020604070405020304" pitchFamily="18" charset="0"/>
                <a:cs typeface="Aptos Serif" panose="02020604070405020304" pitchFamily="18" charset="0"/>
              </a:rPr>
              <a:t>(Submitting the SAT and/or ACT is optional)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latin typeface="Aptos Serif" panose="02020604070405020304" pitchFamily="18" charset="0"/>
                <a:cs typeface="Aptos Serif" panose="02020604070405020304" pitchFamily="18" charset="0"/>
              </a:rPr>
              <a:t>Average acceptance of 20 students per year</a:t>
            </a:r>
          </a:p>
          <a:p>
            <a:pPr>
              <a:lnSpc>
                <a:spcPct val="100000"/>
              </a:lnSpc>
            </a:pPr>
            <a:r>
              <a:rPr lang="en-US" sz="2000" b="1" u="sng" dirty="0">
                <a:latin typeface="Aptos Serif" panose="02020604070405020304" pitchFamily="18" charset="0"/>
                <a:cs typeface="Aptos Serif" panose="02020604070405020304" pitchFamily="18" charset="0"/>
              </a:rPr>
              <a:t>Information: </a:t>
            </a:r>
            <a:r>
              <a:rPr lang="en-US" sz="1600" dirty="0">
                <a:latin typeface="Aptos Serif" panose="02020604070405020304" pitchFamily="18" charset="0"/>
                <a:cs typeface="Aptos Serif" panose="02020604070405020304" pitchFamily="18" charset="0"/>
                <a:hlinkClick r:id="rId2"/>
              </a:rPr>
              <a:t>https://levinescholars.charlotte.edu/about/</a:t>
            </a:r>
            <a:r>
              <a:rPr lang="en-US" sz="16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sz="2000" b="1" u="sng" dirty="0">
                <a:latin typeface="Aptos Serif" panose="02020604070405020304" pitchFamily="18" charset="0"/>
                <a:cs typeface="Aptos Serif" panose="02020604070405020304" pitchFamily="18" charset="0"/>
              </a:rPr>
              <a:t>Self Nomination Form</a:t>
            </a:r>
            <a:r>
              <a:rPr lang="en-US" sz="2000" u="sng" dirty="0">
                <a:latin typeface="Aptos Serif" panose="02020604070405020304" pitchFamily="18" charset="0"/>
                <a:cs typeface="Aptos Serif" panose="02020604070405020304" pitchFamily="18" charset="0"/>
              </a:rPr>
              <a:t>: </a:t>
            </a:r>
            <a:r>
              <a:rPr lang="en-US" sz="1200" u="sng" dirty="0">
                <a:latin typeface="Aptos Serif" panose="02020604070405020304" pitchFamily="18" charset="0"/>
                <a:cs typeface="Aptos Serif" panose="02020604070405020304" pitchFamily="18" charset="0"/>
                <a:hlinkClick r:id="rId3"/>
              </a:rPr>
              <a:t>https://future49er.charlotte.edu/register/?id=1d06b001-0039-486f-9b68-4a50dd1d0f18</a:t>
            </a:r>
            <a:br>
              <a:rPr lang="en-US" sz="2000" dirty="0">
                <a:latin typeface="Aptos Serif" panose="02020604070405020304" pitchFamily="18" charset="0"/>
                <a:cs typeface="Aptos Serif" panose="02020604070405020304" pitchFamily="18" charset="0"/>
              </a:rPr>
            </a:br>
            <a:endParaRPr lang="en-US" sz="2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FF0000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Self-nomination due October 15</a:t>
            </a:r>
            <a:r>
              <a:rPr lang="en-US" sz="2400" b="1" baseline="30000" dirty="0">
                <a:solidFill>
                  <a:srgbClr val="FF0000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th</a:t>
            </a:r>
            <a:r>
              <a:rPr lang="en-US" sz="2400" b="1" dirty="0">
                <a:solidFill>
                  <a:srgbClr val="FF0000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!</a:t>
            </a:r>
          </a:p>
        </p:txBody>
      </p:sp>
      <p:sp>
        <p:nvSpPr>
          <p:cNvPr id="9225" name="Freeform: Shape 9224">
            <a:extLst>
              <a:ext uri="{FF2B5EF4-FFF2-40B4-BE49-F238E27FC236}">
                <a16:creationId xmlns:a16="http://schemas.microsoft.com/office/drawing/2014/main" id="{5C27D684-2832-41BD-AC29-838243B80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74214" y="0"/>
            <a:ext cx="5217786" cy="6858000"/>
          </a:xfrm>
          <a:custGeom>
            <a:avLst/>
            <a:gdLst>
              <a:gd name="connsiteX0" fmla="*/ 1321253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04089 w 4897678"/>
              <a:gd name="connsiteY81" fmla="*/ 600848 h 6858000"/>
              <a:gd name="connsiteX82" fmla="*/ 1303453 w 4897678"/>
              <a:gd name="connsiteY82" fmla="*/ 554481 h 6858000"/>
              <a:gd name="connsiteX83" fmla="*/ 1260447 w 4897678"/>
              <a:gd name="connsiteY83" fmla="*/ 449658 h 6858000"/>
              <a:gd name="connsiteX84" fmla="*/ 1265072 w 4897678"/>
              <a:gd name="connsiteY84" fmla="*/ 352797 h 6858000"/>
              <a:gd name="connsiteX85" fmla="*/ 1275970 w 4897678"/>
              <a:gd name="connsiteY85" fmla="*/ 206812 h 6858000"/>
              <a:gd name="connsiteX86" fmla="*/ 1279582 w 4897678"/>
              <a:gd name="connsiteY86" fmla="*/ 140400 h 6858000"/>
              <a:gd name="connsiteX87" fmla="*/ 1279125 w 4897678"/>
              <a:gd name="connsiteY87" fmla="*/ 127605 h 6858000"/>
              <a:gd name="connsiteX88" fmla="*/ 1290126 w 4897678"/>
              <a:gd name="connsiteY88" fmla="*/ 68981 h 6858000"/>
              <a:gd name="connsiteX89" fmla="*/ 1296403 w 4897678"/>
              <a:gd name="connsiteY89" fmla="*/ 57111 h 6858000"/>
              <a:gd name="connsiteX90" fmla="*/ 1319538 w 4897678"/>
              <a:gd name="connsiteY90" fmla="*/ 13130 h 6858000"/>
              <a:gd name="connsiteX0" fmla="*/ 1321253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04089 w 4897678"/>
              <a:gd name="connsiteY81" fmla="*/ 600848 h 6858000"/>
              <a:gd name="connsiteX82" fmla="*/ 1303453 w 4897678"/>
              <a:gd name="connsiteY82" fmla="*/ 554481 h 6858000"/>
              <a:gd name="connsiteX83" fmla="*/ 1260447 w 4897678"/>
              <a:gd name="connsiteY83" fmla="*/ 449658 h 6858000"/>
              <a:gd name="connsiteX84" fmla="*/ 1265072 w 4897678"/>
              <a:gd name="connsiteY84" fmla="*/ 352797 h 6858000"/>
              <a:gd name="connsiteX85" fmla="*/ 1442766 w 4897678"/>
              <a:gd name="connsiteY85" fmla="*/ 236597 h 6858000"/>
              <a:gd name="connsiteX86" fmla="*/ 1279582 w 4897678"/>
              <a:gd name="connsiteY86" fmla="*/ 140400 h 6858000"/>
              <a:gd name="connsiteX87" fmla="*/ 1279125 w 4897678"/>
              <a:gd name="connsiteY87" fmla="*/ 127605 h 6858000"/>
              <a:gd name="connsiteX88" fmla="*/ 1290126 w 4897678"/>
              <a:gd name="connsiteY88" fmla="*/ 68981 h 6858000"/>
              <a:gd name="connsiteX89" fmla="*/ 1296403 w 4897678"/>
              <a:gd name="connsiteY89" fmla="*/ 57111 h 6858000"/>
              <a:gd name="connsiteX90" fmla="*/ 1319538 w 4897678"/>
              <a:gd name="connsiteY90" fmla="*/ 13130 h 6858000"/>
              <a:gd name="connsiteX91" fmla="*/ 1321253 w 4897678"/>
              <a:gd name="connsiteY91" fmla="*/ 0 h 6858000"/>
              <a:gd name="connsiteX0" fmla="*/ 1321253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04089 w 4897678"/>
              <a:gd name="connsiteY81" fmla="*/ 600848 h 6858000"/>
              <a:gd name="connsiteX82" fmla="*/ 1303453 w 4897678"/>
              <a:gd name="connsiteY82" fmla="*/ 554481 h 6858000"/>
              <a:gd name="connsiteX83" fmla="*/ 1260447 w 4897678"/>
              <a:gd name="connsiteY83" fmla="*/ 449658 h 6858000"/>
              <a:gd name="connsiteX84" fmla="*/ 1384212 w 4897678"/>
              <a:gd name="connsiteY84" fmla="*/ 334926 h 6858000"/>
              <a:gd name="connsiteX85" fmla="*/ 1442766 w 4897678"/>
              <a:gd name="connsiteY85" fmla="*/ 236597 h 6858000"/>
              <a:gd name="connsiteX86" fmla="*/ 1279582 w 4897678"/>
              <a:gd name="connsiteY86" fmla="*/ 140400 h 6858000"/>
              <a:gd name="connsiteX87" fmla="*/ 1279125 w 4897678"/>
              <a:gd name="connsiteY87" fmla="*/ 127605 h 6858000"/>
              <a:gd name="connsiteX88" fmla="*/ 1290126 w 4897678"/>
              <a:gd name="connsiteY88" fmla="*/ 68981 h 6858000"/>
              <a:gd name="connsiteX89" fmla="*/ 1296403 w 4897678"/>
              <a:gd name="connsiteY89" fmla="*/ 57111 h 6858000"/>
              <a:gd name="connsiteX90" fmla="*/ 1319538 w 4897678"/>
              <a:gd name="connsiteY90" fmla="*/ 13130 h 6858000"/>
              <a:gd name="connsiteX91" fmla="*/ 1321253 w 4897678"/>
              <a:gd name="connsiteY91" fmla="*/ 0 h 6858000"/>
              <a:gd name="connsiteX0" fmla="*/ 1321253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04089 w 4897678"/>
              <a:gd name="connsiteY81" fmla="*/ 600848 h 6858000"/>
              <a:gd name="connsiteX82" fmla="*/ 1303453 w 4897678"/>
              <a:gd name="connsiteY82" fmla="*/ 554481 h 6858000"/>
              <a:gd name="connsiteX83" fmla="*/ 1349802 w 4897678"/>
              <a:gd name="connsiteY83" fmla="*/ 431787 h 6858000"/>
              <a:gd name="connsiteX84" fmla="*/ 1384212 w 4897678"/>
              <a:gd name="connsiteY84" fmla="*/ 334926 h 6858000"/>
              <a:gd name="connsiteX85" fmla="*/ 1442766 w 4897678"/>
              <a:gd name="connsiteY85" fmla="*/ 236597 h 6858000"/>
              <a:gd name="connsiteX86" fmla="*/ 1279582 w 4897678"/>
              <a:gd name="connsiteY86" fmla="*/ 140400 h 6858000"/>
              <a:gd name="connsiteX87" fmla="*/ 1279125 w 4897678"/>
              <a:gd name="connsiteY87" fmla="*/ 127605 h 6858000"/>
              <a:gd name="connsiteX88" fmla="*/ 1290126 w 4897678"/>
              <a:gd name="connsiteY88" fmla="*/ 68981 h 6858000"/>
              <a:gd name="connsiteX89" fmla="*/ 1296403 w 4897678"/>
              <a:gd name="connsiteY89" fmla="*/ 57111 h 6858000"/>
              <a:gd name="connsiteX90" fmla="*/ 1319538 w 4897678"/>
              <a:gd name="connsiteY90" fmla="*/ 13130 h 6858000"/>
              <a:gd name="connsiteX91" fmla="*/ 1321253 w 4897678"/>
              <a:gd name="connsiteY91" fmla="*/ 0 h 6858000"/>
              <a:gd name="connsiteX0" fmla="*/ 1321253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04089 w 4897678"/>
              <a:gd name="connsiteY81" fmla="*/ 600848 h 6858000"/>
              <a:gd name="connsiteX82" fmla="*/ 1357066 w 4897678"/>
              <a:gd name="connsiteY82" fmla="*/ 530653 h 6858000"/>
              <a:gd name="connsiteX83" fmla="*/ 1349802 w 4897678"/>
              <a:gd name="connsiteY83" fmla="*/ 431787 h 6858000"/>
              <a:gd name="connsiteX84" fmla="*/ 1384212 w 4897678"/>
              <a:gd name="connsiteY84" fmla="*/ 334926 h 6858000"/>
              <a:gd name="connsiteX85" fmla="*/ 1442766 w 4897678"/>
              <a:gd name="connsiteY85" fmla="*/ 236597 h 6858000"/>
              <a:gd name="connsiteX86" fmla="*/ 1279582 w 4897678"/>
              <a:gd name="connsiteY86" fmla="*/ 140400 h 6858000"/>
              <a:gd name="connsiteX87" fmla="*/ 1279125 w 4897678"/>
              <a:gd name="connsiteY87" fmla="*/ 127605 h 6858000"/>
              <a:gd name="connsiteX88" fmla="*/ 1290126 w 4897678"/>
              <a:gd name="connsiteY88" fmla="*/ 68981 h 6858000"/>
              <a:gd name="connsiteX89" fmla="*/ 1296403 w 4897678"/>
              <a:gd name="connsiteY89" fmla="*/ 57111 h 6858000"/>
              <a:gd name="connsiteX90" fmla="*/ 1319538 w 4897678"/>
              <a:gd name="connsiteY90" fmla="*/ 13130 h 6858000"/>
              <a:gd name="connsiteX91" fmla="*/ 1321253 w 4897678"/>
              <a:gd name="connsiteY91" fmla="*/ 0 h 6858000"/>
              <a:gd name="connsiteX0" fmla="*/ 1321253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63659 w 4897678"/>
              <a:gd name="connsiteY81" fmla="*/ 600848 h 6858000"/>
              <a:gd name="connsiteX82" fmla="*/ 1357066 w 4897678"/>
              <a:gd name="connsiteY82" fmla="*/ 530653 h 6858000"/>
              <a:gd name="connsiteX83" fmla="*/ 1349802 w 4897678"/>
              <a:gd name="connsiteY83" fmla="*/ 431787 h 6858000"/>
              <a:gd name="connsiteX84" fmla="*/ 1384212 w 4897678"/>
              <a:gd name="connsiteY84" fmla="*/ 334926 h 6858000"/>
              <a:gd name="connsiteX85" fmla="*/ 1442766 w 4897678"/>
              <a:gd name="connsiteY85" fmla="*/ 236597 h 6858000"/>
              <a:gd name="connsiteX86" fmla="*/ 1279582 w 4897678"/>
              <a:gd name="connsiteY86" fmla="*/ 140400 h 6858000"/>
              <a:gd name="connsiteX87" fmla="*/ 1279125 w 4897678"/>
              <a:gd name="connsiteY87" fmla="*/ 127605 h 6858000"/>
              <a:gd name="connsiteX88" fmla="*/ 1290126 w 4897678"/>
              <a:gd name="connsiteY88" fmla="*/ 68981 h 6858000"/>
              <a:gd name="connsiteX89" fmla="*/ 1296403 w 4897678"/>
              <a:gd name="connsiteY89" fmla="*/ 57111 h 6858000"/>
              <a:gd name="connsiteX90" fmla="*/ 1319538 w 4897678"/>
              <a:gd name="connsiteY90" fmla="*/ 13130 h 6858000"/>
              <a:gd name="connsiteX91" fmla="*/ 1321253 w 4897678"/>
              <a:gd name="connsiteY91" fmla="*/ 0 h 6858000"/>
              <a:gd name="connsiteX0" fmla="*/ 1321253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63659 w 4897678"/>
              <a:gd name="connsiteY81" fmla="*/ 600848 h 6858000"/>
              <a:gd name="connsiteX82" fmla="*/ 1357066 w 4897678"/>
              <a:gd name="connsiteY82" fmla="*/ 530653 h 6858000"/>
              <a:gd name="connsiteX83" fmla="*/ 1349802 w 4897678"/>
              <a:gd name="connsiteY83" fmla="*/ 431787 h 6858000"/>
              <a:gd name="connsiteX84" fmla="*/ 1384212 w 4897678"/>
              <a:gd name="connsiteY84" fmla="*/ 334926 h 6858000"/>
              <a:gd name="connsiteX85" fmla="*/ 1442766 w 4897678"/>
              <a:gd name="connsiteY85" fmla="*/ 236597 h 6858000"/>
              <a:gd name="connsiteX86" fmla="*/ 1279582 w 4897678"/>
              <a:gd name="connsiteY86" fmla="*/ 140400 h 6858000"/>
              <a:gd name="connsiteX87" fmla="*/ 1290126 w 4897678"/>
              <a:gd name="connsiteY87" fmla="*/ 68981 h 6858000"/>
              <a:gd name="connsiteX88" fmla="*/ 1296403 w 4897678"/>
              <a:gd name="connsiteY88" fmla="*/ 57111 h 6858000"/>
              <a:gd name="connsiteX89" fmla="*/ 1319538 w 4897678"/>
              <a:gd name="connsiteY89" fmla="*/ 13130 h 6858000"/>
              <a:gd name="connsiteX90" fmla="*/ 1321253 w 4897678"/>
              <a:gd name="connsiteY90" fmla="*/ 0 h 6858000"/>
              <a:gd name="connsiteX0" fmla="*/ 1321253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63659 w 4897678"/>
              <a:gd name="connsiteY81" fmla="*/ 600848 h 6858000"/>
              <a:gd name="connsiteX82" fmla="*/ 1357066 w 4897678"/>
              <a:gd name="connsiteY82" fmla="*/ 530653 h 6858000"/>
              <a:gd name="connsiteX83" fmla="*/ 1349802 w 4897678"/>
              <a:gd name="connsiteY83" fmla="*/ 431787 h 6858000"/>
              <a:gd name="connsiteX84" fmla="*/ 1384212 w 4897678"/>
              <a:gd name="connsiteY84" fmla="*/ 334926 h 6858000"/>
              <a:gd name="connsiteX85" fmla="*/ 1442766 w 4897678"/>
              <a:gd name="connsiteY85" fmla="*/ 236597 h 6858000"/>
              <a:gd name="connsiteX86" fmla="*/ 1470206 w 4897678"/>
              <a:gd name="connsiteY86" fmla="*/ 182099 h 6858000"/>
              <a:gd name="connsiteX87" fmla="*/ 1290126 w 4897678"/>
              <a:gd name="connsiteY87" fmla="*/ 68981 h 6858000"/>
              <a:gd name="connsiteX88" fmla="*/ 1296403 w 4897678"/>
              <a:gd name="connsiteY88" fmla="*/ 57111 h 6858000"/>
              <a:gd name="connsiteX89" fmla="*/ 1319538 w 4897678"/>
              <a:gd name="connsiteY89" fmla="*/ 13130 h 6858000"/>
              <a:gd name="connsiteX90" fmla="*/ 1321253 w 4897678"/>
              <a:gd name="connsiteY90" fmla="*/ 0 h 6858000"/>
              <a:gd name="connsiteX0" fmla="*/ 1321253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63659 w 4897678"/>
              <a:gd name="connsiteY81" fmla="*/ 600848 h 6858000"/>
              <a:gd name="connsiteX82" fmla="*/ 1357066 w 4897678"/>
              <a:gd name="connsiteY82" fmla="*/ 530653 h 6858000"/>
              <a:gd name="connsiteX83" fmla="*/ 1349802 w 4897678"/>
              <a:gd name="connsiteY83" fmla="*/ 431787 h 6858000"/>
              <a:gd name="connsiteX84" fmla="*/ 1384212 w 4897678"/>
              <a:gd name="connsiteY84" fmla="*/ 334926 h 6858000"/>
              <a:gd name="connsiteX85" fmla="*/ 1442766 w 4897678"/>
              <a:gd name="connsiteY85" fmla="*/ 236597 h 6858000"/>
              <a:gd name="connsiteX86" fmla="*/ 1470206 w 4897678"/>
              <a:gd name="connsiteY86" fmla="*/ 182099 h 6858000"/>
              <a:gd name="connsiteX87" fmla="*/ 1290126 w 4897678"/>
              <a:gd name="connsiteY87" fmla="*/ 68981 h 6858000"/>
              <a:gd name="connsiteX88" fmla="*/ 1481070 w 4897678"/>
              <a:gd name="connsiteY88" fmla="*/ 69025 h 6858000"/>
              <a:gd name="connsiteX89" fmla="*/ 1319538 w 4897678"/>
              <a:gd name="connsiteY89" fmla="*/ 13130 h 6858000"/>
              <a:gd name="connsiteX90" fmla="*/ 1321253 w 4897678"/>
              <a:gd name="connsiteY90" fmla="*/ 0 h 6858000"/>
              <a:gd name="connsiteX0" fmla="*/ 1321253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63659 w 4897678"/>
              <a:gd name="connsiteY81" fmla="*/ 600848 h 6858000"/>
              <a:gd name="connsiteX82" fmla="*/ 1357066 w 4897678"/>
              <a:gd name="connsiteY82" fmla="*/ 530653 h 6858000"/>
              <a:gd name="connsiteX83" fmla="*/ 1349802 w 4897678"/>
              <a:gd name="connsiteY83" fmla="*/ 431787 h 6858000"/>
              <a:gd name="connsiteX84" fmla="*/ 1384212 w 4897678"/>
              <a:gd name="connsiteY84" fmla="*/ 334926 h 6858000"/>
              <a:gd name="connsiteX85" fmla="*/ 1442766 w 4897678"/>
              <a:gd name="connsiteY85" fmla="*/ 236597 h 6858000"/>
              <a:gd name="connsiteX86" fmla="*/ 1470206 w 4897678"/>
              <a:gd name="connsiteY86" fmla="*/ 182099 h 6858000"/>
              <a:gd name="connsiteX87" fmla="*/ 1462879 w 4897678"/>
              <a:gd name="connsiteY87" fmla="*/ 128551 h 6858000"/>
              <a:gd name="connsiteX88" fmla="*/ 1481070 w 4897678"/>
              <a:gd name="connsiteY88" fmla="*/ 69025 h 6858000"/>
              <a:gd name="connsiteX89" fmla="*/ 1319538 w 4897678"/>
              <a:gd name="connsiteY89" fmla="*/ 13130 h 6858000"/>
              <a:gd name="connsiteX90" fmla="*/ 1321253 w 4897678"/>
              <a:gd name="connsiteY90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63659 w 4897678"/>
              <a:gd name="connsiteY81" fmla="*/ 600848 h 6858000"/>
              <a:gd name="connsiteX82" fmla="*/ 1357066 w 4897678"/>
              <a:gd name="connsiteY82" fmla="*/ 530653 h 6858000"/>
              <a:gd name="connsiteX83" fmla="*/ 1349802 w 4897678"/>
              <a:gd name="connsiteY83" fmla="*/ 431787 h 6858000"/>
              <a:gd name="connsiteX84" fmla="*/ 1384212 w 4897678"/>
              <a:gd name="connsiteY84" fmla="*/ 334926 h 6858000"/>
              <a:gd name="connsiteX85" fmla="*/ 1442766 w 4897678"/>
              <a:gd name="connsiteY85" fmla="*/ 236597 h 6858000"/>
              <a:gd name="connsiteX86" fmla="*/ 1470206 w 4897678"/>
              <a:gd name="connsiteY86" fmla="*/ 182099 h 6858000"/>
              <a:gd name="connsiteX87" fmla="*/ 1462879 w 4897678"/>
              <a:gd name="connsiteY87" fmla="*/ 128551 h 6858000"/>
              <a:gd name="connsiteX88" fmla="*/ 1481070 w 4897678"/>
              <a:gd name="connsiteY88" fmla="*/ 69025 h 6858000"/>
              <a:gd name="connsiteX89" fmla="*/ 1319538 w 4897678"/>
              <a:gd name="connsiteY89" fmla="*/ 13130 h 6858000"/>
              <a:gd name="connsiteX90" fmla="*/ 1553576 w 4897678"/>
              <a:gd name="connsiteY90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63659 w 4897678"/>
              <a:gd name="connsiteY81" fmla="*/ 600848 h 6858000"/>
              <a:gd name="connsiteX82" fmla="*/ 1357066 w 4897678"/>
              <a:gd name="connsiteY82" fmla="*/ 530653 h 6858000"/>
              <a:gd name="connsiteX83" fmla="*/ 1349802 w 4897678"/>
              <a:gd name="connsiteY83" fmla="*/ 431787 h 6858000"/>
              <a:gd name="connsiteX84" fmla="*/ 1384212 w 4897678"/>
              <a:gd name="connsiteY84" fmla="*/ 334926 h 6858000"/>
              <a:gd name="connsiteX85" fmla="*/ 1442766 w 4897678"/>
              <a:gd name="connsiteY85" fmla="*/ 236597 h 6858000"/>
              <a:gd name="connsiteX86" fmla="*/ 1470206 w 4897678"/>
              <a:gd name="connsiteY86" fmla="*/ 182099 h 6858000"/>
              <a:gd name="connsiteX87" fmla="*/ 1462879 w 4897678"/>
              <a:gd name="connsiteY87" fmla="*/ 128551 h 6858000"/>
              <a:gd name="connsiteX88" fmla="*/ 1481070 w 4897678"/>
              <a:gd name="connsiteY88" fmla="*/ 69025 h 6858000"/>
              <a:gd name="connsiteX89" fmla="*/ 1504205 w 4897678"/>
              <a:gd name="connsiteY89" fmla="*/ 42915 h 6858000"/>
              <a:gd name="connsiteX90" fmla="*/ 1553576 w 4897678"/>
              <a:gd name="connsiteY90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63659 w 4897678"/>
              <a:gd name="connsiteY81" fmla="*/ 600848 h 6858000"/>
              <a:gd name="connsiteX82" fmla="*/ 1357066 w 4897678"/>
              <a:gd name="connsiteY82" fmla="*/ 530653 h 6858000"/>
              <a:gd name="connsiteX83" fmla="*/ 1373630 w 4897678"/>
              <a:gd name="connsiteY83" fmla="*/ 455615 h 6858000"/>
              <a:gd name="connsiteX84" fmla="*/ 1384212 w 4897678"/>
              <a:gd name="connsiteY84" fmla="*/ 334926 h 6858000"/>
              <a:gd name="connsiteX85" fmla="*/ 1442766 w 4897678"/>
              <a:gd name="connsiteY85" fmla="*/ 236597 h 6858000"/>
              <a:gd name="connsiteX86" fmla="*/ 1470206 w 4897678"/>
              <a:gd name="connsiteY86" fmla="*/ 182099 h 6858000"/>
              <a:gd name="connsiteX87" fmla="*/ 1462879 w 4897678"/>
              <a:gd name="connsiteY87" fmla="*/ 128551 h 6858000"/>
              <a:gd name="connsiteX88" fmla="*/ 1481070 w 4897678"/>
              <a:gd name="connsiteY88" fmla="*/ 69025 h 6858000"/>
              <a:gd name="connsiteX89" fmla="*/ 1504205 w 4897678"/>
              <a:gd name="connsiteY89" fmla="*/ 42915 h 6858000"/>
              <a:gd name="connsiteX90" fmla="*/ 1553576 w 4897678"/>
              <a:gd name="connsiteY90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790693 w 4897678"/>
              <a:gd name="connsiteY39" fmla="*/ 5023013 h 6858000"/>
              <a:gd name="connsiteX40" fmla="*/ 916267 w 4897678"/>
              <a:gd name="connsiteY40" fmla="*/ 4639226 h 6858000"/>
              <a:gd name="connsiteX41" fmla="*/ 960970 w 4897678"/>
              <a:gd name="connsiteY41" fmla="*/ 4458968 h 6858000"/>
              <a:gd name="connsiteX42" fmla="*/ 974467 w 4897678"/>
              <a:gd name="connsiteY42" fmla="*/ 4400454 h 6858000"/>
              <a:gd name="connsiteX43" fmla="*/ 1019252 w 4897678"/>
              <a:gd name="connsiteY43" fmla="*/ 4326337 h 6858000"/>
              <a:gd name="connsiteX44" fmla="*/ 1097435 w 4897678"/>
              <a:gd name="connsiteY44" fmla="*/ 4004432 h 6858000"/>
              <a:gd name="connsiteX45" fmla="*/ 1115477 w 4897678"/>
              <a:gd name="connsiteY45" fmla="*/ 3887430 h 6858000"/>
              <a:gd name="connsiteX46" fmla="*/ 1129980 w 4897678"/>
              <a:gd name="connsiteY46" fmla="*/ 3841018 h 6858000"/>
              <a:gd name="connsiteX47" fmla="*/ 1128054 w 4897678"/>
              <a:gd name="connsiteY47" fmla="*/ 3833633 h 6858000"/>
              <a:gd name="connsiteX48" fmla="*/ 1144766 w 4897678"/>
              <a:gd name="connsiteY48" fmla="*/ 3703595 h 6858000"/>
              <a:gd name="connsiteX49" fmla="*/ 1146269 w 4897678"/>
              <a:gd name="connsiteY49" fmla="*/ 3675779 h 6858000"/>
              <a:gd name="connsiteX50" fmla="*/ 1145250 w 4897678"/>
              <a:gd name="connsiteY50" fmla="*/ 3673177 h 6858000"/>
              <a:gd name="connsiteX51" fmla="*/ 1145144 w 4897678"/>
              <a:gd name="connsiteY51" fmla="*/ 3399727 h 6858000"/>
              <a:gd name="connsiteX52" fmla="*/ 1153102 w 4897678"/>
              <a:gd name="connsiteY52" fmla="*/ 3022588 h 6858000"/>
              <a:gd name="connsiteX53" fmla="*/ 1187493 w 4897678"/>
              <a:gd name="connsiteY53" fmla="*/ 2780324 h 6858000"/>
              <a:gd name="connsiteX54" fmla="*/ 1174471 w 4897678"/>
              <a:gd name="connsiteY54" fmla="*/ 2636046 h 6858000"/>
              <a:gd name="connsiteX55" fmla="*/ 1173030 w 4897678"/>
              <a:gd name="connsiteY55" fmla="*/ 2517573 h 6858000"/>
              <a:gd name="connsiteX56" fmla="*/ 1179971 w 4897678"/>
              <a:gd name="connsiteY56" fmla="*/ 2259305 h 6858000"/>
              <a:gd name="connsiteX57" fmla="*/ 1180091 w 4897678"/>
              <a:gd name="connsiteY57" fmla="*/ 2154737 h 6858000"/>
              <a:gd name="connsiteX58" fmla="*/ 1173497 w 4897678"/>
              <a:gd name="connsiteY58" fmla="*/ 2118139 h 6858000"/>
              <a:gd name="connsiteX59" fmla="*/ 1168754 w 4897678"/>
              <a:gd name="connsiteY59" fmla="*/ 2064932 h 6858000"/>
              <a:gd name="connsiteX60" fmla="*/ 1175360 w 4897678"/>
              <a:gd name="connsiteY60" fmla="*/ 2031780 h 6858000"/>
              <a:gd name="connsiteX61" fmla="*/ 1175420 w 4897678"/>
              <a:gd name="connsiteY61" fmla="*/ 2025741 h 6858000"/>
              <a:gd name="connsiteX62" fmla="*/ 1192392 w 4897678"/>
              <a:gd name="connsiteY62" fmla="*/ 1985855 h 6858000"/>
              <a:gd name="connsiteX63" fmla="*/ 1240537 w 4897678"/>
              <a:gd name="connsiteY63" fmla="*/ 1810891 h 6858000"/>
              <a:gd name="connsiteX64" fmla="*/ 1262324 w 4897678"/>
              <a:gd name="connsiteY64" fmla="*/ 1680343 h 6858000"/>
              <a:gd name="connsiteX65" fmla="*/ 1264475 w 4897678"/>
              <a:gd name="connsiteY65" fmla="*/ 1634781 h 6858000"/>
              <a:gd name="connsiteX66" fmla="*/ 1268425 w 4897678"/>
              <a:gd name="connsiteY66" fmla="*/ 1558391 h 6858000"/>
              <a:gd name="connsiteX67" fmla="*/ 1263100 w 4897678"/>
              <a:gd name="connsiteY67" fmla="*/ 1489998 h 6858000"/>
              <a:gd name="connsiteX68" fmla="*/ 1286195 w 4897678"/>
              <a:gd name="connsiteY68" fmla="*/ 1421105 h 6858000"/>
              <a:gd name="connsiteX69" fmla="*/ 1298315 w 4897678"/>
              <a:gd name="connsiteY69" fmla="*/ 1361656 h 6858000"/>
              <a:gd name="connsiteX70" fmla="*/ 1294008 w 4897678"/>
              <a:gd name="connsiteY70" fmla="*/ 1357170 h 6858000"/>
              <a:gd name="connsiteX71" fmla="*/ 1295031 w 4897678"/>
              <a:gd name="connsiteY71" fmla="*/ 1349556 h 6858000"/>
              <a:gd name="connsiteX72" fmla="*/ 1301170 w 4897678"/>
              <a:gd name="connsiteY72" fmla="*/ 1345177 h 6858000"/>
              <a:gd name="connsiteX73" fmla="*/ 1337115 w 4897678"/>
              <a:gd name="connsiteY73" fmla="*/ 1249089 h 6858000"/>
              <a:gd name="connsiteX74" fmla="*/ 1335308 w 4897678"/>
              <a:gd name="connsiteY74" fmla="*/ 1164961 h 6858000"/>
              <a:gd name="connsiteX75" fmla="*/ 1365049 w 4897678"/>
              <a:gd name="connsiteY75" fmla="*/ 1102487 h 6858000"/>
              <a:gd name="connsiteX76" fmla="*/ 1380977 w 4897678"/>
              <a:gd name="connsiteY76" fmla="*/ 1051638 h 6858000"/>
              <a:gd name="connsiteX77" fmla="*/ 1360650 w 4897678"/>
              <a:gd name="connsiteY77" fmla="*/ 950605 h 6858000"/>
              <a:gd name="connsiteX78" fmla="*/ 1321700 w 4897678"/>
              <a:gd name="connsiteY78" fmla="*/ 890133 h 6858000"/>
              <a:gd name="connsiteX79" fmla="*/ 1306943 w 4897678"/>
              <a:gd name="connsiteY79" fmla="*/ 779617 h 6858000"/>
              <a:gd name="connsiteX80" fmla="*/ 1304115 w 4897678"/>
              <a:gd name="connsiteY80" fmla="*/ 737583 h 6858000"/>
              <a:gd name="connsiteX81" fmla="*/ 1363659 w 4897678"/>
              <a:gd name="connsiteY81" fmla="*/ 600848 h 6858000"/>
              <a:gd name="connsiteX82" fmla="*/ 1357066 w 4897678"/>
              <a:gd name="connsiteY82" fmla="*/ 530653 h 6858000"/>
              <a:gd name="connsiteX83" fmla="*/ 1373630 w 4897678"/>
              <a:gd name="connsiteY83" fmla="*/ 455615 h 6858000"/>
              <a:gd name="connsiteX84" fmla="*/ 1413997 w 4897678"/>
              <a:gd name="connsiteY84" fmla="*/ 334926 h 6858000"/>
              <a:gd name="connsiteX85" fmla="*/ 1442766 w 4897678"/>
              <a:gd name="connsiteY85" fmla="*/ 236597 h 6858000"/>
              <a:gd name="connsiteX86" fmla="*/ 1470206 w 4897678"/>
              <a:gd name="connsiteY86" fmla="*/ 182099 h 6858000"/>
              <a:gd name="connsiteX87" fmla="*/ 1462879 w 4897678"/>
              <a:gd name="connsiteY87" fmla="*/ 128551 h 6858000"/>
              <a:gd name="connsiteX88" fmla="*/ 1481070 w 4897678"/>
              <a:gd name="connsiteY88" fmla="*/ 69025 h 6858000"/>
              <a:gd name="connsiteX89" fmla="*/ 1504205 w 4897678"/>
              <a:gd name="connsiteY89" fmla="*/ 42915 h 6858000"/>
              <a:gd name="connsiteX90" fmla="*/ 1553576 w 4897678"/>
              <a:gd name="connsiteY90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525372 w 4897678"/>
              <a:gd name="connsiteY37" fmla="*/ 4949987 h 6858000"/>
              <a:gd name="connsiteX38" fmla="*/ 779657 w 4897678"/>
              <a:gd name="connsiteY38" fmla="*/ 5057680 h 6858000"/>
              <a:gd name="connsiteX39" fmla="*/ 916267 w 4897678"/>
              <a:gd name="connsiteY39" fmla="*/ 4639226 h 6858000"/>
              <a:gd name="connsiteX40" fmla="*/ 960970 w 4897678"/>
              <a:gd name="connsiteY40" fmla="*/ 4458968 h 6858000"/>
              <a:gd name="connsiteX41" fmla="*/ 974467 w 4897678"/>
              <a:gd name="connsiteY41" fmla="*/ 4400454 h 6858000"/>
              <a:gd name="connsiteX42" fmla="*/ 1019252 w 4897678"/>
              <a:gd name="connsiteY42" fmla="*/ 4326337 h 6858000"/>
              <a:gd name="connsiteX43" fmla="*/ 1097435 w 4897678"/>
              <a:gd name="connsiteY43" fmla="*/ 4004432 h 6858000"/>
              <a:gd name="connsiteX44" fmla="*/ 1115477 w 4897678"/>
              <a:gd name="connsiteY44" fmla="*/ 3887430 h 6858000"/>
              <a:gd name="connsiteX45" fmla="*/ 1129980 w 4897678"/>
              <a:gd name="connsiteY45" fmla="*/ 3841018 h 6858000"/>
              <a:gd name="connsiteX46" fmla="*/ 1128054 w 4897678"/>
              <a:gd name="connsiteY46" fmla="*/ 3833633 h 6858000"/>
              <a:gd name="connsiteX47" fmla="*/ 1144766 w 4897678"/>
              <a:gd name="connsiteY47" fmla="*/ 3703595 h 6858000"/>
              <a:gd name="connsiteX48" fmla="*/ 1146269 w 4897678"/>
              <a:gd name="connsiteY48" fmla="*/ 3675779 h 6858000"/>
              <a:gd name="connsiteX49" fmla="*/ 1145250 w 4897678"/>
              <a:gd name="connsiteY49" fmla="*/ 3673177 h 6858000"/>
              <a:gd name="connsiteX50" fmla="*/ 1145144 w 4897678"/>
              <a:gd name="connsiteY50" fmla="*/ 3399727 h 6858000"/>
              <a:gd name="connsiteX51" fmla="*/ 1153102 w 4897678"/>
              <a:gd name="connsiteY51" fmla="*/ 3022588 h 6858000"/>
              <a:gd name="connsiteX52" fmla="*/ 1187493 w 4897678"/>
              <a:gd name="connsiteY52" fmla="*/ 2780324 h 6858000"/>
              <a:gd name="connsiteX53" fmla="*/ 1174471 w 4897678"/>
              <a:gd name="connsiteY53" fmla="*/ 2636046 h 6858000"/>
              <a:gd name="connsiteX54" fmla="*/ 1173030 w 4897678"/>
              <a:gd name="connsiteY54" fmla="*/ 2517573 h 6858000"/>
              <a:gd name="connsiteX55" fmla="*/ 1179971 w 4897678"/>
              <a:gd name="connsiteY55" fmla="*/ 2259305 h 6858000"/>
              <a:gd name="connsiteX56" fmla="*/ 1180091 w 4897678"/>
              <a:gd name="connsiteY56" fmla="*/ 2154737 h 6858000"/>
              <a:gd name="connsiteX57" fmla="*/ 1173497 w 4897678"/>
              <a:gd name="connsiteY57" fmla="*/ 2118139 h 6858000"/>
              <a:gd name="connsiteX58" fmla="*/ 1168754 w 4897678"/>
              <a:gd name="connsiteY58" fmla="*/ 2064932 h 6858000"/>
              <a:gd name="connsiteX59" fmla="*/ 1175360 w 4897678"/>
              <a:gd name="connsiteY59" fmla="*/ 2031780 h 6858000"/>
              <a:gd name="connsiteX60" fmla="*/ 1175420 w 4897678"/>
              <a:gd name="connsiteY60" fmla="*/ 2025741 h 6858000"/>
              <a:gd name="connsiteX61" fmla="*/ 1192392 w 4897678"/>
              <a:gd name="connsiteY61" fmla="*/ 1985855 h 6858000"/>
              <a:gd name="connsiteX62" fmla="*/ 1240537 w 4897678"/>
              <a:gd name="connsiteY62" fmla="*/ 1810891 h 6858000"/>
              <a:gd name="connsiteX63" fmla="*/ 1262324 w 4897678"/>
              <a:gd name="connsiteY63" fmla="*/ 1680343 h 6858000"/>
              <a:gd name="connsiteX64" fmla="*/ 1264475 w 4897678"/>
              <a:gd name="connsiteY64" fmla="*/ 1634781 h 6858000"/>
              <a:gd name="connsiteX65" fmla="*/ 1268425 w 4897678"/>
              <a:gd name="connsiteY65" fmla="*/ 1558391 h 6858000"/>
              <a:gd name="connsiteX66" fmla="*/ 1263100 w 4897678"/>
              <a:gd name="connsiteY66" fmla="*/ 1489998 h 6858000"/>
              <a:gd name="connsiteX67" fmla="*/ 1286195 w 4897678"/>
              <a:gd name="connsiteY67" fmla="*/ 1421105 h 6858000"/>
              <a:gd name="connsiteX68" fmla="*/ 1298315 w 4897678"/>
              <a:gd name="connsiteY68" fmla="*/ 1361656 h 6858000"/>
              <a:gd name="connsiteX69" fmla="*/ 1294008 w 4897678"/>
              <a:gd name="connsiteY69" fmla="*/ 1357170 h 6858000"/>
              <a:gd name="connsiteX70" fmla="*/ 1295031 w 4897678"/>
              <a:gd name="connsiteY70" fmla="*/ 1349556 h 6858000"/>
              <a:gd name="connsiteX71" fmla="*/ 1301170 w 4897678"/>
              <a:gd name="connsiteY71" fmla="*/ 1345177 h 6858000"/>
              <a:gd name="connsiteX72" fmla="*/ 1337115 w 4897678"/>
              <a:gd name="connsiteY72" fmla="*/ 1249089 h 6858000"/>
              <a:gd name="connsiteX73" fmla="*/ 1335308 w 4897678"/>
              <a:gd name="connsiteY73" fmla="*/ 1164961 h 6858000"/>
              <a:gd name="connsiteX74" fmla="*/ 1365049 w 4897678"/>
              <a:gd name="connsiteY74" fmla="*/ 1102487 h 6858000"/>
              <a:gd name="connsiteX75" fmla="*/ 1380977 w 4897678"/>
              <a:gd name="connsiteY75" fmla="*/ 1051638 h 6858000"/>
              <a:gd name="connsiteX76" fmla="*/ 1360650 w 4897678"/>
              <a:gd name="connsiteY76" fmla="*/ 950605 h 6858000"/>
              <a:gd name="connsiteX77" fmla="*/ 1321700 w 4897678"/>
              <a:gd name="connsiteY77" fmla="*/ 890133 h 6858000"/>
              <a:gd name="connsiteX78" fmla="*/ 1306943 w 4897678"/>
              <a:gd name="connsiteY78" fmla="*/ 779617 h 6858000"/>
              <a:gd name="connsiteX79" fmla="*/ 1304115 w 4897678"/>
              <a:gd name="connsiteY79" fmla="*/ 737583 h 6858000"/>
              <a:gd name="connsiteX80" fmla="*/ 1363659 w 4897678"/>
              <a:gd name="connsiteY80" fmla="*/ 600848 h 6858000"/>
              <a:gd name="connsiteX81" fmla="*/ 1357066 w 4897678"/>
              <a:gd name="connsiteY81" fmla="*/ 530653 h 6858000"/>
              <a:gd name="connsiteX82" fmla="*/ 1373630 w 4897678"/>
              <a:gd name="connsiteY82" fmla="*/ 455615 h 6858000"/>
              <a:gd name="connsiteX83" fmla="*/ 1413997 w 4897678"/>
              <a:gd name="connsiteY83" fmla="*/ 334926 h 6858000"/>
              <a:gd name="connsiteX84" fmla="*/ 1442766 w 4897678"/>
              <a:gd name="connsiteY84" fmla="*/ 236597 h 6858000"/>
              <a:gd name="connsiteX85" fmla="*/ 1470206 w 4897678"/>
              <a:gd name="connsiteY85" fmla="*/ 182099 h 6858000"/>
              <a:gd name="connsiteX86" fmla="*/ 1462879 w 4897678"/>
              <a:gd name="connsiteY86" fmla="*/ 128551 h 6858000"/>
              <a:gd name="connsiteX87" fmla="*/ 1481070 w 4897678"/>
              <a:gd name="connsiteY87" fmla="*/ 69025 h 6858000"/>
              <a:gd name="connsiteX88" fmla="*/ 1504205 w 4897678"/>
              <a:gd name="connsiteY88" fmla="*/ 42915 h 6858000"/>
              <a:gd name="connsiteX89" fmla="*/ 1553576 w 4897678"/>
              <a:gd name="connsiteY89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779657 w 4897678"/>
              <a:gd name="connsiteY37" fmla="*/ 5057680 h 6858000"/>
              <a:gd name="connsiteX38" fmla="*/ 916267 w 4897678"/>
              <a:gd name="connsiteY38" fmla="*/ 4639226 h 6858000"/>
              <a:gd name="connsiteX39" fmla="*/ 960970 w 4897678"/>
              <a:gd name="connsiteY39" fmla="*/ 4458968 h 6858000"/>
              <a:gd name="connsiteX40" fmla="*/ 974467 w 4897678"/>
              <a:gd name="connsiteY40" fmla="*/ 4400454 h 6858000"/>
              <a:gd name="connsiteX41" fmla="*/ 1019252 w 4897678"/>
              <a:gd name="connsiteY41" fmla="*/ 4326337 h 6858000"/>
              <a:gd name="connsiteX42" fmla="*/ 1097435 w 4897678"/>
              <a:gd name="connsiteY42" fmla="*/ 4004432 h 6858000"/>
              <a:gd name="connsiteX43" fmla="*/ 1115477 w 4897678"/>
              <a:gd name="connsiteY43" fmla="*/ 3887430 h 6858000"/>
              <a:gd name="connsiteX44" fmla="*/ 1129980 w 4897678"/>
              <a:gd name="connsiteY44" fmla="*/ 3841018 h 6858000"/>
              <a:gd name="connsiteX45" fmla="*/ 1128054 w 4897678"/>
              <a:gd name="connsiteY45" fmla="*/ 3833633 h 6858000"/>
              <a:gd name="connsiteX46" fmla="*/ 1144766 w 4897678"/>
              <a:gd name="connsiteY46" fmla="*/ 3703595 h 6858000"/>
              <a:gd name="connsiteX47" fmla="*/ 1146269 w 4897678"/>
              <a:gd name="connsiteY47" fmla="*/ 3675779 h 6858000"/>
              <a:gd name="connsiteX48" fmla="*/ 1145250 w 4897678"/>
              <a:gd name="connsiteY48" fmla="*/ 3673177 h 6858000"/>
              <a:gd name="connsiteX49" fmla="*/ 1145144 w 4897678"/>
              <a:gd name="connsiteY49" fmla="*/ 3399727 h 6858000"/>
              <a:gd name="connsiteX50" fmla="*/ 1153102 w 4897678"/>
              <a:gd name="connsiteY50" fmla="*/ 3022588 h 6858000"/>
              <a:gd name="connsiteX51" fmla="*/ 1187493 w 4897678"/>
              <a:gd name="connsiteY51" fmla="*/ 2780324 h 6858000"/>
              <a:gd name="connsiteX52" fmla="*/ 1174471 w 4897678"/>
              <a:gd name="connsiteY52" fmla="*/ 2636046 h 6858000"/>
              <a:gd name="connsiteX53" fmla="*/ 1173030 w 4897678"/>
              <a:gd name="connsiteY53" fmla="*/ 2517573 h 6858000"/>
              <a:gd name="connsiteX54" fmla="*/ 1179971 w 4897678"/>
              <a:gd name="connsiteY54" fmla="*/ 2259305 h 6858000"/>
              <a:gd name="connsiteX55" fmla="*/ 1180091 w 4897678"/>
              <a:gd name="connsiteY55" fmla="*/ 2154737 h 6858000"/>
              <a:gd name="connsiteX56" fmla="*/ 1173497 w 4897678"/>
              <a:gd name="connsiteY56" fmla="*/ 2118139 h 6858000"/>
              <a:gd name="connsiteX57" fmla="*/ 1168754 w 4897678"/>
              <a:gd name="connsiteY57" fmla="*/ 2064932 h 6858000"/>
              <a:gd name="connsiteX58" fmla="*/ 1175360 w 4897678"/>
              <a:gd name="connsiteY58" fmla="*/ 2031780 h 6858000"/>
              <a:gd name="connsiteX59" fmla="*/ 1175420 w 4897678"/>
              <a:gd name="connsiteY59" fmla="*/ 2025741 h 6858000"/>
              <a:gd name="connsiteX60" fmla="*/ 1192392 w 4897678"/>
              <a:gd name="connsiteY60" fmla="*/ 1985855 h 6858000"/>
              <a:gd name="connsiteX61" fmla="*/ 1240537 w 4897678"/>
              <a:gd name="connsiteY61" fmla="*/ 1810891 h 6858000"/>
              <a:gd name="connsiteX62" fmla="*/ 1262324 w 4897678"/>
              <a:gd name="connsiteY62" fmla="*/ 1680343 h 6858000"/>
              <a:gd name="connsiteX63" fmla="*/ 1264475 w 4897678"/>
              <a:gd name="connsiteY63" fmla="*/ 1634781 h 6858000"/>
              <a:gd name="connsiteX64" fmla="*/ 1268425 w 4897678"/>
              <a:gd name="connsiteY64" fmla="*/ 1558391 h 6858000"/>
              <a:gd name="connsiteX65" fmla="*/ 1263100 w 4897678"/>
              <a:gd name="connsiteY65" fmla="*/ 1489998 h 6858000"/>
              <a:gd name="connsiteX66" fmla="*/ 1286195 w 4897678"/>
              <a:gd name="connsiteY66" fmla="*/ 1421105 h 6858000"/>
              <a:gd name="connsiteX67" fmla="*/ 1298315 w 4897678"/>
              <a:gd name="connsiteY67" fmla="*/ 1361656 h 6858000"/>
              <a:gd name="connsiteX68" fmla="*/ 1294008 w 4897678"/>
              <a:gd name="connsiteY68" fmla="*/ 1357170 h 6858000"/>
              <a:gd name="connsiteX69" fmla="*/ 1295031 w 4897678"/>
              <a:gd name="connsiteY69" fmla="*/ 1349556 h 6858000"/>
              <a:gd name="connsiteX70" fmla="*/ 1301170 w 4897678"/>
              <a:gd name="connsiteY70" fmla="*/ 1345177 h 6858000"/>
              <a:gd name="connsiteX71" fmla="*/ 1337115 w 4897678"/>
              <a:gd name="connsiteY71" fmla="*/ 1249089 h 6858000"/>
              <a:gd name="connsiteX72" fmla="*/ 1335308 w 4897678"/>
              <a:gd name="connsiteY72" fmla="*/ 1164961 h 6858000"/>
              <a:gd name="connsiteX73" fmla="*/ 1365049 w 4897678"/>
              <a:gd name="connsiteY73" fmla="*/ 1102487 h 6858000"/>
              <a:gd name="connsiteX74" fmla="*/ 1380977 w 4897678"/>
              <a:gd name="connsiteY74" fmla="*/ 1051638 h 6858000"/>
              <a:gd name="connsiteX75" fmla="*/ 1360650 w 4897678"/>
              <a:gd name="connsiteY75" fmla="*/ 950605 h 6858000"/>
              <a:gd name="connsiteX76" fmla="*/ 1321700 w 4897678"/>
              <a:gd name="connsiteY76" fmla="*/ 890133 h 6858000"/>
              <a:gd name="connsiteX77" fmla="*/ 1306943 w 4897678"/>
              <a:gd name="connsiteY77" fmla="*/ 779617 h 6858000"/>
              <a:gd name="connsiteX78" fmla="*/ 1304115 w 4897678"/>
              <a:gd name="connsiteY78" fmla="*/ 737583 h 6858000"/>
              <a:gd name="connsiteX79" fmla="*/ 1363659 w 4897678"/>
              <a:gd name="connsiteY79" fmla="*/ 600848 h 6858000"/>
              <a:gd name="connsiteX80" fmla="*/ 1357066 w 4897678"/>
              <a:gd name="connsiteY80" fmla="*/ 530653 h 6858000"/>
              <a:gd name="connsiteX81" fmla="*/ 1373630 w 4897678"/>
              <a:gd name="connsiteY81" fmla="*/ 455615 h 6858000"/>
              <a:gd name="connsiteX82" fmla="*/ 1413997 w 4897678"/>
              <a:gd name="connsiteY82" fmla="*/ 334926 h 6858000"/>
              <a:gd name="connsiteX83" fmla="*/ 1442766 w 4897678"/>
              <a:gd name="connsiteY83" fmla="*/ 236597 h 6858000"/>
              <a:gd name="connsiteX84" fmla="*/ 1470206 w 4897678"/>
              <a:gd name="connsiteY84" fmla="*/ 182099 h 6858000"/>
              <a:gd name="connsiteX85" fmla="*/ 1462879 w 4897678"/>
              <a:gd name="connsiteY85" fmla="*/ 128551 h 6858000"/>
              <a:gd name="connsiteX86" fmla="*/ 1481070 w 4897678"/>
              <a:gd name="connsiteY86" fmla="*/ 69025 h 6858000"/>
              <a:gd name="connsiteX87" fmla="*/ 1504205 w 4897678"/>
              <a:gd name="connsiteY87" fmla="*/ 42915 h 6858000"/>
              <a:gd name="connsiteX88" fmla="*/ 1553576 w 4897678"/>
              <a:gd name="connsiteY88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524753 w 4897678"/>
              <a:gd name="connsiteY36" fmla="*/ 4951448 h 6858000"/>
              <a:gd name="connsiteX37" fmla="*/ 916267 w 4897678"/>
              <a:gd name="connsiteY37" fmla="*/ 4639226 h 6858000"/>
              <a:gd name="connsiteX38" fmla="*/ 960970 w 4897678"/>
              <a:gd name="connsiteY38" fmla="*/ 4458968 h 6858000"/>
              <a:gd name="connsiteX39" fmla="*/ 974467 w 4897678"/>
              <a:gd name="connsiteY39" fmla="*/ 4400454 h 6858000"/>
              <a:gd name="connsiteX40" fmla="*/ 1019252 w 4897678"/>
              <a:gd name="connsiteY40" fmla="*/ 4326337 h 6858000"/>
              <a:gd name="connsiteX41" fmla="*/ 1097435 w 4897678"/>
              <a:gd name="connsiteY41" fmla="*/ 4004432 h 6858000"/>
              <a:gd name="connsiteX42" fmla="*/ 1115477 w 4897678"/>
              <a:gd name="connsiteY42" fmla="*/ 3887430 h 6858000"/>
              <a:gd name="connsiteX43" fmla="*/ 1129980 w 4897678"/>
              <a:gd name="connsiteY43" fmla="*/ 3841018 h 6858000"/>
              <a:gd name="connsiteX44" fmla="*/ 1128054 w 4897678"/>
              <a:gd name="connsiteY44" fmla="*/ 3833633 h 6858000"/>
              <a:gd name="connsiteX45" fmla="*/ 1144766 w 4897678"/>
              <a:gd name="connsiteY45" fmla="*/ 3703595 h 6858000"/>
              <a:gd name="connsiteX46" fmla="*/ 1146269 w 4897678"/>
              <a:gd name="connsiteY46" fmla="*/ 3675779 h 6858000"/>
              <a:gd name="connsiteX47" fmla="*/ 1145250 w 4897678"/>
              <a:gd name="connsiteY47" fmla="*/ 3673177 h 6858000"/>
              <a:gd name="connsiteX48" fmla="*/ 1145144 w 4897678"/>
              <a:gd name="connsiteY48" fmla="*/ 3399727 h 6858000"/>
              <a:gd name="connsiteX49" fmla="*/ 1153102 w 4897678"/>
              <a:gd name="connsiteY49" fmla="*/ 3022588 h 6858000"/>
              <a:gd name="connsiteX50" fmla="*/ 1187493 w 4897678"/>
              <a:gd name="connsiteY50" fmla="*/ 2780324 h 6858000"/>
              <a:gd name="connsiteX51" fmla="*/ 1174471 w 4897678"/>
              <a:gd name="connsiteY51" fmla="*/ 2636046 h 6858000"/>
              <a:gd name="connsiteX52" fmla="*/ 1173030 w 4897678"/>
              <a:gd name="connsiteY52" fmla="*/ 2517573 h 6858000"/>
              <a:gd name="connsiteX53" fmla="*/ 1179971 w 4897678"/>
              <a:gd name="connsiteY53" fmla="*/ 2259305 h 6858000"/>
              <a:gd name="connsiteX54" fmla="*/ 1180091 w 4897678"/>
              <a:gd name="connsiteY54" fmla="*/ 2154737 h 6858000"/>
              <a:gd name="connsiteX55" fmla="*/ 1173497 w 4897678"/>
              <a:gd name="connsiteY55" fmla="*/ 2118139 h 6858000"/>
              <a:gd name="connsiteX56" fmla="*/ 1168754 w 4897678"/>
              <a:gd name="connsiteY56" fmla="*/ 2064932 h 6858000"/>
              <a:gd name="connsiteX57" fmla="*/ 1175360 w 4897678"/>
              <a:gd name="connsiteY57" fmla="*/ 2031780 h 6858000"/>
              <a:gd name="connsiteX58" fmla="*/ 1175420 w 4897678"/>
              <a:gd name="connsiteY58" fmla="*/ 2025741 h 6858000"/>
              <a:gd name="connsiteX59" fmla="*/ 1192392 w 4897678"/>
              <a:gd name="connsiteY59" fmla="*/ 1985855 h 6858000"/>
              <a:gd name="connsiteX60" fmla="*/ 1240537 w 4897678"/>
              <a:gd name="connsiteY60" fmla="*/ 1810891 h 6858000"/>
              <a:gd name="connsiteX61" fmla="*/ 1262324 w 4897678"/>
              <a:gd name="connsiteY61" fmla="*/ 1680343 h 6858000"/>
              <a:gd name="connsiteX62" fmla="*/ 1264475 w 4897678"/>
              <a:gd name="connsiteY62" fmla="*/ 1634781 h 6858000"/>
              <a:gd name="connsiteX63" fmla="*/ 1268425 w 4897678"/>
              <a:gd name="connsiteY63" fmla="*/ 1558391 h 6858000"/>
              <a:gd name="connsiteX64" fmla="*/ 1263100 w 4897678"/>
              <a:gd name="connsiteY64" fmla="*/ 1489998 h 6858000"/>
              <a:gd name="connsiteX65" fmla="*/ 1286195 w 4897678"/>
              <a:gd name="connsiteY65" fmla="*/ 1421105 h 6858000"/>
              <a:gd name="connsiteX66" fmla="*/ 1298315 w 4897678"/>
              <a:gd name="connsiteY66" fmla="*/ 1361656 h 6858000"/>
              <a:gd name="connsiteX67" fmla="*/ 1294008 w 4897678"/>
              <a:gd name="connsiteY67" fmla="*/ 1357170 h 6858000"/>
              <a:gd name="connsiteX68" fmla="*/ 1295031 w 4897678"/>
              <a:gd name="connsiteY68" fmla="*/ 1349556 h 6858000"/>
              <a:gd name="connsiteX69" fmla="*/ 1301170 w 4897678"/>
              <a:gd name="connsiteY69" fmla="*/ 1345177 h 6858000"/>
              <a:gd name="connsiteX70" fmla="*/ 1337115 w 4897678"/>
              <a:gd name="connsiteY70" fmla="*/ 1249089 h 6858000"/>
              <a:gd name="connsiteX71" fmla="*/ 1335308 w 4897678"/>
              <a:gd name="connsiteY71" fmla="*/ 1164961 h 6858000"/>
              <a:gd name="connsiteX72" fmla="*/ 1365049 w 4897678"/>
              <a:gd name="connsiteY72" fmla="*/ 1102487 h 6858000"/>
              <a:gd name="connsiteX73" fmla="*/ 1380977 w 4897678"/>
              <a:gd name="connsiteY73" fmla="*/ 1051638 h 6858000"/>
              <a:gd name="connsiteX74" fmla="*/ 1360650 w 4897678"/>
              <a:gd name="connsiteY74" fmla="*/ 950605 h 6858000"/>
              <a:gd name="connsiteX75" fmla="*/ 1321700 w 4897678"/>
              <a:gd name="connsiteY75" fmla="*/ 890133 h 6858000"/>
              <a:gd name="connsiteX76" fmla="*/ 1306943 w 4897678"/>
              <a:gd name="connsiteY76" fmla="*/ 779617 h 6858000"/>
              <a:gd name="connsiteX77" fmla="*/ 1304115 w 4897678"/>
              <a:gd name="connsiteY77" fmla="*/ 737583 h 6858000"/>
              <a:gd name="connsiteX78" fmla="*/ 1363659 w 4897678"/>
              <a:gd name="connsiteY78" fmla="*/ 600848 h 6858000"/>
              <a:gd name="connsiteX79" fmla="*/ 1357066 w 4897678"/>
              <a:gd name="connsiteY79" fmla="*/ 530653 h 6858000"/>
              <a:gd name="connsiteX80" fmla="*/ 1373630 w 4897678"/>
              <a:gd name="connsiteY80" fmla="*/ 455615 h 6858000"/>
              <a:gd name="connsiteX81" fmla="*/ 1413997 w 4897678"/>
              <a:gd name="connsiteY81" fmla="*/ 334926 h 6858000"/>
              <a:gd name="connsiteX82" fmla="*/ 1442766 w 4897678"/>
              <a:gd name="connsiteY82" fmla="*/ 236597 h 6858000"/>
              <a:gd name="connsiteX83" fmla="*/ 1470206 w 4897678"/>
              <a:gd name="connsiteY83" fmla="*/ 182099 h 6858000"/>
              <a:gd name="connsiteX84" fmla="*/ 1462879 w 4897678"/>
              <a:gd name="connsiteY84" fmla="*/ 128551 h 6858000"/>
              <a:gd name="connsiteX85" fmla="*/ 1481070 w 4897678"/>
              <a:gd name="connsiteY85" fmla="*/ 69025 h 6858000"/>
              <a:gd name="connsiteX86" fmla="*/ 1504205 w 4897678"/>
              <a:gd name="connsiteY86" fmla="*/ 42915 h 6858000"/>
              <a:gd name="connsiteX87" fmla="*/ 1553576 w 4897678"/>
              <a:gd name="connsiteY87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545298 w 4897678"/>
              <a:gd name="connsiteY35" fmla="*/ 4960267 h 6858000"/>
              <a:gd name="connsiteX36" fmla="*/ 739205 w 4897678"/>
              <a:gd name="connsiteY36" fmla="*/ 4844222 h 6858000"/>
              <a:gd name="connsiteX37" fmla="*/ 916267 w 4897678"/>
              <a:gd name="connsiteY37" fmla="*/ 4639226 h 6858000"/>
              <a:gd name="connsiteX38" fmla="*/ 960970 w 4897678"/>
              <a:gd name="connsiteY38" fmla="*/ 4458968 h 6858000"/>
              <a:gd name="connsiteX39" fmla="*/ 974467 w 4897678"/>
              <a:gd name="connsiteY39" fmla="*/ 4400454 h 6858000"/>
              <a:gd name="connsiteX40" fmla="*/ 1019252 w 4897678"/>
              <a:gd name="connsiteY40" fmla="*/ 4326337 h 6858000"/>
              <a:gd name="connsiteX41" fmla="*/ 1097435 w 4897678"/>
              <a:gd name="connsiteY41" fmla="*/ 4004432 h 6858000"/>
              <a:gd name="connsiteX42" fmla="*/ 1115477 w 4897678"/>
              <a:gd name="connsiteY42" fmla="*/ 3887430 h 6858000"/>
              <a:gd name="connsiteX43" fmla="*/ 1129980 w 4897678"/>
              <a:gd name="connsiteY43" fmla="*/ 3841018 h 6858000"/>
              <a:gd name="connsiteX44" fmla="*/ 1128054 w 4897678"/>
              <a:gd name="connsiteY44" fmla="*/ 3833633 h 6858000"/>
              <a:gd name="connsiteX45" fmla="*/ 1144766 w 4897678"/>
              <a:gd name="connsiteY45" fmla="*/ 3703595 h 6858000"/>
              <a:gd name="connsiteX46" fmla="*/ 1146269 w 4897678"/>
              <a:gd name="connsiteY46" fmla="*/ 3675779 h 6858000"/>
              <a:gd name="connsiteX47" fmla="*/ 1145250 w 4897678"/>
              <a:gd name="connsiteY47" fmla="*/ 3673177 h 6858000"/>
              <a:gd name="connsiteX48" fmla="*/ 1145144 w 4897678"/>
              <a:gd name="connsiteY48" fmla="*/ 3399727 h 6858000"/>
              <a:gd name="connsiteX49" fmla="*/ 1153102 w 4897678"/>
              <a:gd name="connsiteY49" fmla="*/ 3022588 h 6858000"/>
              <a:gd name="connsiteX50" fmla="*/ 1187493 w 4897678"/>
              <a:gd name="connsiteY50" fmla="*/ 2780324 h 6858000"/>
              <a:gd name="connsiteX51" fmla="*/ 1174471 w 4897678"/>
              <a:gd name="connsiteY51" fmla="*/ 2636046 h 6858000"/>
              <a:gd name="connsiteX52" fmla="*/ 1173030 w 4897678"/>
              <a:gd name="connsiteY52" fmla="*/ 2517573 h 6858000"/>
              <a:gd name="connsiteX53" fmla="*/ 1179971 w 4897678"/>
              <a:gd name="connsiteY53" fmla="*/ 2259305 h 6858000"/>
              <a:gd name="connsiteX54" fmla="*/ 1180091 w 4897678"/>
              <a:gd name="connsiteY54" fmla="*/ 2154737 h 6858000"/>
              <a:gd name="connsiteX55" fmla="*/ 1173497 w 4897678"/>
              <a:gd name="connsiteY55" fmla="*/ 2118139 h 6858000"/>
              <a:gd name="connsiteX56" fmla="*/ 1168754 w 4897678"/>
              <a:gd name="connsiteY56" fmla="*/ 2064932 h 6858000"/>
              <a:gd name="connsiteX57" fmla="*/ 1175360 w 4897678"/>
              <a:gd name="connsiteY57" fmla="*/ 2031780 h 6858000"/>
              <a:gd name="connsiteX58" fmla="*/ 1175420 w 4897678"/>
              <a:gd name="connsiteY58" fmla="*/ 2025741 h 6858000"/>
              <a:gd name="connsiteX59" fmla="*/ 1192392 w 4897678"/>
              <a:gd name="connsiteY59" fmla="*/ 1985855 h 6858000"/>
              <a:gd name="connsiteX60" fmla="*/ 1240537 w 4897678"/>
              <a:gd name="connsiteY60" fmla="*/ 1810891 h 6858000"/>
              <a:gd name="connsiteX61" fmla="*/ 1262324 w 4897678"/>
              <a:gd name="connsiteY61" fmla="*/ 1680343 h 6858000"/>
              <a:gd name="connsiteX62" fmla="*/ 1264475 w 4897678"/>
              <a:gd name="connsiteY62" fmla="*/ 1634781 h 6858000"/>
              <a:gd name="connsiteX63" fmla="*/ 1268425 w 4897678"/>
              <a:gd name="connsiteY63" fmla="*/ 1558391 h 6858000"/>
              <a:gd name="connsiteX64" fmla="*/ 1263100 w 4897678"/>
              <a:gd name="connsiteY64" fmla="*/ 1489998 h 6858000"/>
              <a:gd name="connsiteX65" fmla="*/ 1286195 w 4897678"/>
              <a:gd name="connsiteY65" fmla="*/ 1421105 h 6858000"/>
              <a:gd name="connsiteX66" fmla="*/ 1298315 w 4897678"/>
              <a:gd name="connsiteY66" fmla="*/ 1361656 h 6858000"/>
              <a:gd name="connsiteX67" fmla="*/ 1294008 w 4897678"/>
              <a:gd name="connsiteY67" fmla="*/ 1357170 h 6858000"/>
              <a:gd name="connsiteX68" fmla="*/ 1295031 w 4897678"/>
              <a:gd name="connsiteY68" fmla="*/ 1349556 h 6858000"/>
              <a:gd name="connsiteX69" fmla="*/ 1301170 w 4897678"/>
              <a:gd name="connsiteY69" fmla="*/ 1345177 h 6858000"/>
              <a:gd name="connsiteX70" fmla="*/ 1337115 w 4897678"/>
              <a:gd name="connsiteY70" fmla="*/ 1249089 h 6858000"/>
              <a:gd name="connsiteX71" fmla="*/ 1335308 w 4897678"/>
              <a:gd name="connsiteY71" fmla="*/ 1164961 h 6858000"/>
              <a:gd name="connsiteX72" fmla="*/ 1365049 w 4897678"/>
              <a:gd name="connsiteY72" fmla="*/ 1102487 h 6858000"/>
              <a:gd name="connsiteX73" fmla="*/ 1380977 w 4897678"/>
              <a:gd name="connsiteY73" fmla="*/ 1051638 h 6858000"/>
              <a:gd name="connsiteX74" fmla="*/ 1360650 w 4897678"/>
              <a:gd name="connsiteY74" fmla="*/ 950605 h 6858000"/>
              <a:gd name="connsiteX75" fmla="*/ 1321700 w 4897678"/>
              <a:gd name="connsiteY75" fmla="*/ 890133 h 6858000"/>
              <a:gd name="connsiteX76" fmla="*/ 1306943 w 4897678"/>
              <a:gd name="connsiteY76" fmla="*/ 779617 h 6858000"/>
              <a:gd name="connsiteX77" fmla="*/ 1304115 w 4897678"/>
              <a:gd name="connsiteY77" fmla="*/ 737583 h 6858000"/>
              <a:gd name="connsiteX78" fmla="*/ 1363659 w 4897678"/>
              <a:gd name="connsiteY78" fmla="*/ 600848 h 6858000"/>
              <a:gd name="connsiteX79" fmla="*/ 1357066 w 4897678"/>
              <a:gd name="connsiteY79" fmla="*/ 530653 h 6858000"/>
              <a:gd name="connsiteX80" fmla="*/ 1373630 w 4897678"/>
              <a:gd name="connsiteY80" fmla="*/ 455615 h 6858000"/>
              <a:gd name="connsiteX81" fmla="*/ 1413997 w 4897678"/>
              <a:gd name="connsiteY81" fmla="*/ 334926 h 6858000"/>
              <a:gd name="connsiteX82" fmla="*/ 1442766 w 4897678"/>
              <a:gd name="connsiteY82" fmla="*/ 236597 h 6858000"/>
              <a:gd name="connsiteX83" fmla="*/ 1470206 w 4897678"/>
              <a:gd name="connsiteY83" fmla="*/ 182099 h 6858000"/>
              <a:gd name="connsiteX84" fmla="*/ 1462879 w 4897678"/>
              <a:gd name="connsiteY84" fmla="*/ 128551 h 6858000"/>
              <a:gd name="connsiteX85" fmla="*/ 1481070 w 4897678"/>
              <a:gd name="connsiteY85" fmla="*/ 69025 h 6858000"/>
              <a:gd name="connsiteX86" fmla="*/ 1504205 w 4897678"/>
              <a:gd name="connsiteY86" fmla="*/ 42915 h 6858000"/>
              <a:gd name="connsiteX87" fmla="*/ 1553576 w 4897678"/>
              <a:gd name="connsiteY87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58755 w 4897678"/>
              <a:gd name="connsiteY28" fmla="*/ 5372912 h 6858000"/>
              <a:gd name="connsiteX29" fmla="*/ 376460 w 4897678"/>
              <a:gd name="connsiteY29" fmla="*/ 5308801 h 6858000"/>
              <a:gd name="connsiteX30" fmla="*/ 378745 w 4897678"/>
              <a:gd name="connsiteY30" fmla="*/ 5296204 h 6858000"/>
              <a:gd name="connsiteX31" fmla="*/ 402007 w 4897678"/>
              <a:gd name="connsiteY31" fmla="*/ 5241278 h 6858000"/>
              <a:gd name="connsiteX32" fmla="*/ 410672 w 4897678"/>
              <a:gd name="connsiteY32" fmla="*/ 5231022 h 6858000"/>
              <a:gd name="connsiteX33" fmla="*/ 442663 w 4897678"/>
              <a:gd name="connsiteY33" fmla="*/ 5192994 h 6858000"/>
              <a:gd name="connsiteX34" fmla="*/ 488625 w 4897678"/>
              <a:gd name="connsiteY34" fmla="*/ 5065268 h 6858000"/>
              <a:gd name="connsiteX35" fmla="*/ 604868 w 4897678"/>
              <a:gd name="connsiteY35" fmla="*/ 4966224 h 6858000"/>
              <a:gd name="connsiteX36" fmla="*/ 739205 w 4897678"/>
              <a:gd name="connsiteY36" fmla="*/ 4844222 h 6858000"/>
              <a:gd name="connsiteX37" fmla="*/ 916267 w 4897678"/>
              <a:gd name="connsiteY37" fmla="*/ 4639226 h 6858000"/>
              <a:gd name="connsiteX38" fmla="*/ 960970 w 4897678"/>
              <a:gd name="connsiteY38" fmla="*/ 4458968 h 6858000"/>
              <a:gd name="connsiteX39" fmla="*/ 974467 w 4897678"/>
              <a:gd name="connsiteY39" fmla="*/ 4400454 h 6858000"/>
              <a:gd name="connsiteX40" fmla="*/ 1019252 w 4897678"/>
              <a:gd name="connsiteY40" fmla="*/ 4326337 h 6858000"/>
              <a:gd name="connsiteX41" fmla="*/ 1097435 w 4897678"/>
              <a:gd name="connsiteY41" fmla="*/ 4004432 h 6858000"/>
              <a:gd name="connsiteX42" fmla="*/ 1115477 w 4897678"/>
              <a:gd name="connsiteY42" fmla="*/ 3887430 h 6858000"/>
              <a:gd name="connsiteX43" fmla="*/ 1129980 w 4897678"/>
              <a:gd name="connsiteY43" fmla="*/ 3841018 h 6858000"/>
              <a:gd name="connsiteX44" fmla="*/ 1128054 w 4897678"/>
              <a:gd name="connsiteY44" fmla="*/ 3833633 h 6858000"/>
              <a:gd name="connsiteX45" fmla="*/ 1144766 w 4897678"/>
              <a:gd name="connsiteY45" fmla="*/ 3703595 h 6858000"/>
              <a:gd name="connsiteX46" fmla="*/ 1146269 w 4897678"/>
              <a:gd name="connsiteY46" fmla="*/ 3675779 h 6858000"/>
              <a:gd name="connsiteX47" fmla="*/ 1145250 w 4897678"/>
              <a:gd name="connsiteY47" fmla="*/ 3673177 h 6858000"/>
              <a:gd name="connsiteX48" fmla="*/ 1145144 w 4897678"/>
              <a:gd name="connsiteY48" fmla="*/ 3399727 h 6858000"/>
              <a:gd name="connsiteX49" fmla="*/ 1153102 w 4897678"/>
              <a:gd name="connsiteY49" fmla="*/ 3022588 h 6858000"/>
              <a:gd name="connsiteX50" fmla="*/ 1187493 w 4897678"/>
              <a:gd name="connsiteY50" fmla="*/ 2780324 h 6858000"/>
              <a:gd name="connsiteX51" fmla="*/ 1174471 w 4897678"/>
              <a:gd name="connsiteY51" fmla="*/ 2636046 h 6858000"/>
              <a:gd name="connsiteX52" fmla="*/ 1173030 w 4897678"/>
              <a:gd name="connsiteY52" fmla="*/ 2517573 h 6858000"/>
              <a:gd name="connsiteX53" fmla="*/ 1179971 w 4897678"/>
              <a:gd name="connsiteY53" fmla="*/ 2259305 h 6858000"/>
              <a:gd name="connsiteX54" fmla="*/ 1180091 w 4897678"/>
              <a:gd name="connsiteY54" fmla="*/ 2154737 h 6858000"/>
              <a:gd name="connsiteX55" fmla="*/ 1173497 w 4897678"/>
              <a:gd name="connsiteY55" fmla="*/ 2118139 h 6858000"/>
              <a:gd name="connsiteX56" fmla="*/ 1168754 w 4897678"/>
              <a:gd name="connsiteY56" fmla="*/ 2064932 h 6858000"/>
              <a:gd name="connsiteX57" fmla="*/ 1175360 w 4897678"/>
              <a:gd name="connsiteY57" fmla="*/ 2031780 h 6858000"/>
              <a:gd name="connsiteX58" fmla="*/ 1175420 w 4897678"/>
              <a:gd name="connsiteY58" fmla="*/ 2025741 h 6858000"/>
              <a:gd name="connsiteX59" fmla="*/ 1192392 w 4897678"/>
              <a:gd name="connsiteY59" fmla="*/ 1985855 h 6858000"/>
              <a:gd name="connsiteX60" fmla="*/ 1240537 w 4897678"/>
              <a:gd name="connsiteY60" fmla="*/ 1810891 h 6858000"/>
              <a:gd name="connsiteX61" fmla="*/ 1262324 w 4897678"/>
              <a:gd name="connsiteY61" fmla="*/ 1680343 h 6858000"/>
              <a:gd name="connsiteX62" fmla="*/ 1264475 w 4897678"/>
              <a:gd name="connsiteY62" fmla="*/ 1634781 h 6858000"/>
              <a:gd name="connsiteX63" fmla="*/ 1268425 w 4897678"/>
              <a:gd name="connsiteY63" fmla="*/ 1558391 h 6858000"/>
              <a:gd name="connsiteX64" fmla="*/ 1263100 w 4897678"/>
              <a:gd name="connsiteY64" fmla="*/ 1489998 h 6858000"/>
              <a:gd name="connsiteX65" fmla="*/ 1286195 w 4897678"/>
              <a:gd name="connsiteY65" fmla="*/ 1421105 h 6858000"/>
              <a:gd name="connsiteX66" fmla="*/ 1298315 w 4897678"/>
              <a:gd name="connsiteY66" fmla="*/ 1361656 h 6858000"/>
              <a:gd name="connsiteX67" fmla="*/ 1294008 w 4897678"/>
              <a:gd name="connsiteY67" fmla="*/ 1357170 h 6858000"/>
              <a:gd name="connsiteX68" fmla="*/ 1295031 w 4897678"/>
              <a:gd name="connsiteY68" fmla="*/ 1349556 h 6858000"/>
              <a:gd name="connsiteX69" fmla="*/ 1301170 w 4897678"/>
              <a:gd name="connsiteY69" fmla="*/ 1345177 h 6858000"/>
              <a:gd name="connsiteX70" fmla="*/ 1337115 w 4897678"/>
              <a:gd name="connsiteY70" fmla="*/ 1249089 h 6858000"/>
              <a:gd name="connsiteX71" fmla="*/ 1335308 w 4897678"/>
              <a:gd name="connsiteY71" fmla="*/ 1164961 h 6858000"/>
              <a:gd name="connsiteX72" fmla="*/ 1365049 w 4897678"/>
              <a:gd name="connsiteY72" fmla="*/ 1102487 h 6858000"/>
              <a:gd name="connsiteX73" fmla="*/ 1380977 w 4897678"/>
              <a:gd name="connsiteY73" fmla="*/ 1051638 h 6858000"/>
              <a:gd name="connsiteX74" fmla="*/ 1360650 w 4897678"/>
              <a:gd name="connsiteY74" fmla="*/ 950605 h 6858000"/>
              <a:gd name="connsiteX75" fmla="*/ 1321700 w 4897678"/>
              <a:gd name="connsiteY75" fmla="*/ 890133 h 6858000"/>
              <a:gd name="connsiteX76" fmla="*/ 1306943 w 4897678"/>
              <a:gd name="connsiteY76" fmla="*/ 779617 h 6858000"/>
              <a:gd name="connsiteX77" fmla="*/ 1304115 w 4897678"/>
              <a:gd name="connsiteY77" fmla="*/ 737583 h 6858000"/>
              <a:gd name="connsiteX78" fmla="*/ 1363659 w 4897678"/>
              <a:gd name="connsiteY78" fmla="*/ 600848 h 6858000"/>
              <a:gd name="connsiteX79" fmla="*/ 1357066 w 4897678"/>
              <a:gd name="connsiteY79" fmla="*/ 530653 h 6858000"/>
              <a:gd name="connsiteX80" fmla="*/ 1373630 w 4897678"/>
              <a:gd name="connsiteY80" fmla="*/ 455615 h 6858000"/>
              <a:gd name="connsiteX81" fmla="*/ 1413997 w 4897678"/>
              <a:gd name="connsiteY81" fmla="*/ 334926 h 6858000"/>
              <a:gd name="connsiteX82" fmla="*/ 1442766 w 4897678"/>
              <a:gd name="connsiteY82" fmla="*/ 236597 h 6858000"/>
              <a:gd name="connsiteX83" fmla="*/ 1470206 w 4897678"/>
              <a:gd name="connsiteY83" fmla="*/ 182099 h 6858000"/>
              <a:gd name="connsiteX84" fmla="*/ 1462879 w 4897678"/>
              <a:gd name="connsiteY84" fmla="*/ 128551 h 6858000"/>
              <a:gd name="connsiteX85" fmla="*/ 1481070 w 4897678"/>
              <a:gd name="connsiteY85" fmla="*/ 69025 h 6858000"/>
              <a:gd name="connsiteX86" fmla="*/ 1504205 w 4897678"/>
              <a:gd name="connsiteY86" fmla="*/ 42915 h 6858000"/>
              <a:gd name="connsiteX87" fmla="*/ 1553576 w 4897678"/>
              <a:gd name="connsiteY87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76460 w 4897678"/>
              <a:gd name="connsiteY28" fmla="*/ 5308801 h 6858000"/>
              <a:gd name="connsiteX29" fmla="*/ 378745 w 4897678"/>
              <a:gd name="connsiteY29" fmla="*/ 5296204 h 6858000"/>
              <a:gd name="connsiteX30" fmla="*/ 402007 w 4897678"/>
              <a:gd name="connsiteY30" fmla="*/ 5241278 h 6858000"/>
              <a:gd name="connsiteX31" fmla="*/ 410672 w 4897678"/>
              <a:gd name="connsiteY31" fmla="*/ 5231022 h 6858000"/>
              <a:gd name="connsiteX32" fmla="*/ 442663 w 4897678"/>
              <a:gd name="connsiteY32" fmla="*/ 5192994 h 6858000"/>
              <a:gd name="connsiteX33" fmla="*/ 488625 w 4897678"/>
              <a:gd name="connsiteY33" fmla="*/ 5065268 h 6858000"/>
              <a:gd name="connsiteX34" fmla="*/ 604868 w 4897678"/>
              <a:gd name="connsiteY34" fmla="*/ 4966224 h 6858000"/>
              <a:gd name="connsiteX35" fmla="*/ 739205 w 4897678"/>
              <a:gd name="connsiteY35" fmla="*/ 4844222 h 6858000"/>
              <a:gd name="connsiteX36" fmla="*/ 916267 w 4897678"/>
              <a:gd name="connsiteY36" fmla="*/ 4639226 h 6858000"/>
              <a:gd name="connsiteX37" fmla="*/ 960970 w 4897678"/>
              <a:gd name="connsiteY37" fmla="*/ 4458968 h 6858000"/>
              <a:gd name="connsiteX38" fmla="*/ 974467 w 4897678"/>
              <a:gd name="connsiteY38" fmla="*/ 4400454 h 6858000"/>
              <a:gd name="connsiteX39" fmla="*/ 1019252 w 4897678"/>
              <a:gd name="connsiteY39" fmla="*/ 4326337 h 6858000"/>
              <a:gd name="connsiteX40" fmla="*/ 1097435 w 4897678"/>
              <a:gd name="connsiteY40" fmla="*/ 4004432 h 6858000"/>
              <a:gd name="connsiteX41" fmla="*/ 1115477 w 4897678"/>
              <a:gd name="connsiteY41" fmla="*/ 3887430 h 6858000"/>
              <a:gd name="connsiteX42" fmla="*/ 1129980 w 4897678"/>
              <a:gd name="connsiteY42" fmla="*/ 3841018 h 6858000"/>
              <a:gd name="connsiteX43" fmla="*/ 1128054 w 4897678"/>
              <a:gd name="connsiteY43" fmla="*/ 3833633 h 6858000"/>
              <a:gd name="connsiteX44" fmla="*/ 1144766 w 4897678"/>
              <a:gd name="connsiteY44" fmla="*/ 3703595 h 6858000"/>
              <a:gd name="connsiteX45" fmla="*/ 1146269 w 4897678"/>
              <a:gd name="connsiteY45" fmla="*/ 3675779 h 6858000"/>
              <a:gd name="connsiteX46" fmla="*/ 1145250 w 4897678"/>
              <a:gd name="connsiteY46" fmla="*/ 3673177 h 6858000"/>
              <a:gd name="connsiteX47" fmla="*/ 1145144 w 4897678"/>
              <a:gd name="connsiteY47" fmla="*/ 3399727 h 6858000"/>
              <a:gd name="connsiteX48" fmla="*/ 1153102 w 4897678"/>
              <a:gd name="connsiteY48" fmla="*/ 3022588 h 6858000"/>
              <a:gd name="connsiteX49" fmla="*/ 1187493 w 4897678"/>
              <a:gd name="connsiteY49" fmla="*/ 2780324 h 6858000"/>
              <a:gd name="connsiteX50" fmla="*/ 1174471 w 4897678"/>
              <a:gd name="connsiteY50" fmla="*/ 2636046 h 6858000"/>
              <a:gd name="connsiteX51" fmla="*/ 1173030 w 4897678"/>
              <a:gd name="connsiteY51" fmla="*/ 2517573 h 6858000"/>
              <a:gd name="connsiteX52" fmla="*/ 1179971 w 4897678"/>
              <a:gd name="connsiteY52" fmla="*/ 2259305 h 6858000"/>
              <a:gd name="connsiteX53" fmla="*/ 1180091 w 4897678"/>
              <a:gd name="connsiteY53" fmla="*/ 2154737 h 6858000"/>
              <a:gd name="connsiteX54" fmla="*/ 1173497 w 4897678"/>
              <a:gd name="connsiteY54" fmla="*/ 2118139 h 6858000"/>
              <a:gd name="connsiteX55" fmla="*/ 1168754 w 4897678"/>
              <a:gd name="connsiteY55" fmla="*/ 2064932 h 6858000"/>
              <a:gd name="connsiteX56" fmla="*/ 1175360 w 4897678"/>
              <a:gd name="connsiteY56" fmla="*/ 2031780 h 6858000"/>
              <a:gd name="connsiteX57" fmla="*/ 1175420 w 4897678"/>
              <a:gd name="connsiteY57" fmla="*/ 2025741 h 6858000"/>
              <a:gd name="connsiteX58" fmla="*/ 1192392 w 4897678"/>
              <a:gd name="connsiteY58" fmla="*/ 1985855 h 6858000"/>
              <a:gd name="connsiteX59" fmla="*/ 1240537 w 4897678"/>
              <a:gd name="connsiteY59" fmla="*/ 1810891 h 6858000"/>
              <a:gd name="connsiteX60" fmla="*/ 1262324 w 4897678"/>
              <a:gd name="connsiteY60" fmla="*/ 1680343 h 6858000"/>
              <a:gd name="connsiteX61" fmla="*/ 1264475 w 4897678"/>
              <a:gd name="connsiteY61" fmla="*/ 1634781 h 6858000"/>
              <a:gd name="connsiteX62" fmla="*/ 1268425 w 4897678"/>
              <a:gd name="connsiteY62" fmla="*/ 1558391 h 6858000"/>
              <a:gd name="connsiteX63" fmla="*/ 1263100 w 4897678"/>
              <a:gd name="connsiteY63" fmla="*/ 1489998 h 6858000"/>
              <a:gd name="connsiteX64" fmla="*/ 1286195 w 4897678"/>
              <a:gd name="connsiteY64" fmla="*/ 1421105 h 6858000"/>
              <a:gd name="connsiteX65" fmla="*/ 1298315 w 4897678"/>
              <a:gd name="connsiteY65" fmla="*/ 1361656 h 6858000"/>
              <a:gd name="connsiteX66" fmla="*/ 1294008 w 4897678"/>
              <a:gd name="connsiteY66" fmla="*/ 1357170 h 6858000"/>
              <a:gd name="connsiteX67" fmla="*/ 1295031 w 4897678"/>
              <a:gd name="connsiteY67" fmla="*/ 1349556 h 6858000"/>
              <a:gd name="connsiteX68" fmla="*/ 1301170 w 4897678"/>
              <a:gd name="connsiteY68" fmla="*/ 1345177 h 6858000"/>
              <a:gd name="connsiteX69" fmla="*/ 1337115 w 4897678"/>
              <a:gd name="connsiteY69" fmla="*/ 1249089 h 6858000"/>
              <a:gd name="connsiteX70" fmla="*/ 1335308 w 4897678"/>
              <a:gd name="connsiteY70" fmla="*/ 1164961 h 6858000"/>
              <a:gd name="connsiteX71" fmla="*/ 1365049 w 4897678"/>
              <a:gd name="connsiteY71" fmla="*/ 1102487 h 6858000"/>
              <a:gd name="connsiteX72" fmla="*/ 1380977 w 4897678"/>
              <a:gd name="connsiteY72" fmla="*/ 1051638 h 6858000"/>
              <a:gd name="connsiteX73" fmla="*/ 1360650 w 4897678"/>
              <a:gd name="connsiteY73" fmla="*/ 950605 h 6858000"/>
              <a:gd name="connsiteX74" fmla="*/ 1321700 w 4897678"/>
              <a:gd name="connsiteY74" fmla="*/ 890133 h 6858000"/>
              <a:gd name="connsiteX75" fmla="*/ 1306943 w 4897678"/>
              <a:gd name="connsiteY75" fmla="*/ 779617 h 6858000"/>
              <a:gd name="connsiteX76" fmla="*/ 1304115 w 4897678"/>
              <a:gd name="connsiteY76" fmla="*/ 737583 h 6858000"/>
              <a:gd name="connsiteX77" fmla="*/ 1363659 w 4897678"/>
              <a:gd name="connsiteY77" fmla="*/ 600848 h 6858000"/>
              <a:gd name="connsiteX78" fmla="*/ 1357066 w 4897678"/>
              <a:gd name="connsiteY78" fmla="*/ 530653 h 6858000"/>
              <a:gd name="connsiteX79" fmla="*/ 1373630 w 4897678"/>
              <a:gd name="connsiteY79" fmla="*/ 455615 h 6858000"/>
              <a:gd name="connsiteX80" fmla="*/ 1413997 w 4897678"/>
              <a:gd name="connsiteY80" fmla="*/ 334926 h 6858000"/>
              <a:gd name="connsiteX81" fmla="*/ 1442766 w 4897678"/>
              <a:gd name="connsiteY81" fmla="*/ 236597 h 6858000"/>
              <a:gd name="connsiteX82" fmla="*/ 1470206 w 4897678"/>
              <a:gd name="connsiteY82" fmla="*/ 182099 h 6858000"/>
              <a:gd name="connsiteX83" fmla="*/ 1462879 w 4897678"/>
              <a:gd name="connsiteY83" fmla="*/ 128551 h 6858000"/>
              <a:gd name="connsiteX84" fmla="*/ 1481070 w 4897678"/>
              <a:gd name="connsiteY84" fmla="*/ 69025 h 6858000"/>
              <a:gd name="connsiteX85" fmla="*/ 1504205 w 4897678"/>
              <a:gd name="connsiteY85" fmla="*/ 42915 h 6858000"/>
              <a:gd name="connsiteX86" fmla="*/ 1553576 w 4897678"/>
              <a:gd name="connsiteY86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376460 w 4897678"/>
              <a:gd name="connsiteY28" fmla="*/ 5308801 h 6858000"/>
              <a:gd name="connsiteX29" fmla="*/ 402007 w 4897678"/>
              <a:gd name="connsiteY29" fmla="*/ 5241278 h 6858000"/>
              <a:gd name="connsiteX30" fmla="*/ 410672 w 4897678"/>
              <a:gd name="connsiteY30" fmla="*/ 5231022 h 6858000"/>
              <a:gd name="connsiteX31" fmla="*/ 442663 w 4897678"/>
              <a:gd name="connsiteY31" fmla="*/ 5192994 h 6858000"/>
              <a:gd name="connsiteX32" fmla="*/ 488625 w 4897678"/>
              <a:gd name="connsiteY32" fmla="*/ 5065268 h 6858000"/>
              <a:gd name="connsiteX33" fmla="*/ 604868 w 4897678"/>
              <a:gd name="connsiteY33" fmla="*/ 4966224 h 6858000"/>
              <a:gd name="connsiteX34" fmla="*/ 739205 w 4897678"/>
              <a:gd name="connsiteY34" fmla="*/ 4844222 h 6858000"/>
              <a:gd name="connsiteX35" fmla="*/ 916267 w 4897678"/>
              <a:gd name="connsiteY35" fmla="*/ 4639226 h 6858000"/>
              <a:gd name="connsiteX36" fmla="*/ 960970 w 4897678"/>
              <a:gd name="connsiteY36" fmla="*/ 4458968 h 6858000"/>
              <a:gd name="connsiteX37" fmla="*/ 974467 w 4897678"/>
              <a:gd name="connsiteY37" fmla="*/ 4400454 h 6858000"/>
              <a:gd name="connsiteX38" fmla="*/ 1019252 w 4897678"/>
              <a:gd name="connsiteY38" fmla="*/ 4326337 h 6858000"/>
              <a:gd name="connsiteX39" fmla="*/ 1097435 w 4897678"/>
              <a:gd name="connsiteY39" fmla="*/ 4004432 h 6858000"/>
              <a:gd name="connsiteX40" fmla="*/ 1115477 w 4897678"/>
              <a:gd name="connsiteY40" fmla="*/ 3887430 h 6858000"/>
              <a:gd name="connsiteX41" fmla="*/ 1129980 w 4897678"/>
              <a:gd name="connsiteY41" fmla="*/ 3841018 h 6858000"/>
              <a:gd name="connsiteX42" fmla="*/ 1128054 w 4897678"/>
              <a:gd name="connsiteY42" fmla="*/ 3833633 h 6858000"/>
              <a:gd name="connsiteX43" fmla="*/ 1144766 w 4897678"/>
              <a:gd name="connsiteY43" fmla="*/ 3703595 h 6858000"/>
              <a:gd name="connsiteX44" fmla="*/ 1146269 w 4897678"/>
              <a:gd name="connsiteY44" fmla="*/ 3675779 h 6858000"/>
              <a:gd name="connsiteX45" fmla="*/ 1145250 w 4897678"/>
              <a:gd name="connsiteY45" fmla="*/ 3673177 h 6858000"/>
              <a:gd name="connsiteX46" fmla="*/ 1145144 w 4897678"/>
              <a:gd name="connsiteY46" fmla="*/ 3399727 h 6858000"/>
              <a:gd name="connsiteX47" fmla="*/ 1153102 w 4897678"/>
              <a:gd name="connsiteY47" fmla="*/ 3022588 h 6858000"/>
              <a:gd name="connsiteX48" fmla="*/ 1187493 w 4897678"/>
              <a:gd name="connsiteY48" fmla="*/ 2780324 h 6858000"/>
              <a:gd name="connsiteX49" fmla="*/ 1174471 w 4897678"/>
              <a:gd name="connsiteY49" fmla="*/ 2636046 h 6858000"/>
              <a:gd name="connsiteX50" fmla="*/ 1173030 w 4897678"/>
              <a:gd name="connsiteY50" fmla="*/ 2517573 h 6858000"/>
              <a:gd name="connsiteX51" fmla="*/ 1179971 w 4897678"/>
              <a:gd name="connsiteY51" fmla="*/ 2259305 h 6858000"/>
              <a:gd name="connsiteX52" fmla="*/ 1180091 w 4897678"/>
              <a:gd name="connsiteY52" fmla="*/ 2154737 h 6858000"/>
              <a:gd name="connsiteX53" fmla="*/ 1173497 w 4897678"/>
              <a:gd name="connsiteY53" fmla="*/ 2118139 h 6858000"/>
              <a:gd name="connsiteX54" fmla="*/ 1168754 w 4897678"/>
              <a:gd name="connsiteY54" fmla="*/ 2064932 h 6858000"/>
              <a:gd name="connsiteX55" fmla="*/ 1175360 w 4897678"/>
              <a:gd name="connsiteY55" fmla="*/ 2031780 h 6858000"/>
              <a:gd name="connsiteX56" fmla="*/ 1175420 w 4897678"/>
              <a:gd name="connsiteY56" fmla="*/ 2025741 h 6858000"/>
              <a:gd name="connsiteX57" fmla="*/ 1192392 w 4897678"/>
              <a:gd name="connsiteY57" fmla="*/ 1985855 h 6858000"/>
              <a:gd name="connsiteX58" fmla="*/ 1240537 w 4897678"/>
              <a:gd name="connsiteY58" fmla="*/ 1810891 h 6858000"/>
              <a:gd name="connsiteX59" fmla="*/ 1262324 w 4897678"/>
              <a:gd name="connsiteY59" fmla="*/ 1680343 h 6858000"/>
              <a:gd name="connsiteX60" fmla="*/ 1264475 w 4897678"/>
              <a:gd name="connsiteY60" fmla="*/ 1634781 h 6858000"/>
              <a:gd name="connsiteX61" fmla="*/ 1268425 w 4897678"/>
              <a:gd name="connsiteY61" fmla="*/ 1558391 h 6858000"/>
              <a:gd name="connsiteX62" fmla="*/ 1263100 w 4897678"/>
              <a:gd name="connsiteY62" fmla="*/ 1489998 h 6858000"/>
              <a:gd name="connsiteX63" fmla="*/ 1286195 w 4897678"/>
              <a:gd name="connsiteY63" fmla="*/ 1421105 h 6858000"/>
              <a:gd name="connsiteX64" fmla="*/ 1298315 w 4897678"/>
              <a:gd name="connsiteY64" fmla="*/ 1361656 h 6858000"/>
              <a:gd name="connsiteX65" fmla="*/ 1294008 w 4897678"/>
              <a:gd name="connsiteY65" fmla="*/ 1357170 h 6858000"/>
              <a:gd name="connsiteX66" fmla="*/ 1295031 w 4897678"/>
              <a:gd name="connsiteY66" fmla="*/ 1349556 h 6858000"/>
              <a:gd name="connsiteX67" fmla="*/ 1301170 w 4897678"/>
              <a:gd name="connsiteY67" fmla="*/ 1345177 h 6858000"/>
              <a:gd name="connsiteX68" fmla="*/ 1337115 w 4897678"/>
              <a:gd name="connsiteY68" fmla="*/ 1249089 h 6858000"/>
              <a:gd name="connsiteX69" fmla="*/ 1335308 w 4897678"/>
              <a:gd name="connsiteY69" fmla="*/ 1164961 h 6858000"/>
              <a:gd name="connsiteX70" fmla="*/ 1365049 w 4897678"/>
              <a:gd name="connsiteY70" fmla="*/ 1102487 h 6858000"/>
              <a:gd name="connsiteX71" fmla="*/ 1380977 w 4897678"/>
              <a:gd name="connsiteY71" fmla="*/ 1051638 h 6858000"/>
              <a:gd name="connsiteX72" fmla="*/ 1360650 w 4897678"/>
              <a:gd name="connsiteY72" fmla="*/ 950605 h 6858000"/>
              <a:gd name="connsiteX73" fmla="*/ 1321700 w 4897678"/>
              <a:gd name="connsiteY73" fmla="*/ 890133 h 6858000"/>
              <a:gd name="connsiteX74" fmla="*/ 1306943 w 4897678"/>
              <a:gd name="connsiteY74" fmla="*/ 779617 h 6858000"/>
              <a:gd name="connsiteX75" fmla="*/ 1304115 w 4897678"/>
              <a:gd name="connsiteY75" fmla="*/ 737583 h 6858000"/>
              <a:gd name="connsiteX76" fmla="*/ 1363659 w 4897678"/>
              <a:gd name="connsiteY76" fmla="*/ 600848 h 6858000"/>
              <a:gd name="connsiteX77" fmla="*/ 1357066 w 4897678"/>
              <a:gd name="connsiteY77" fmla="*/ 530653 h 6858000"/>
              <a:gd name="connsiteX78" fmla="*/ 1373630 w 4897678"/>
              <a:gd name="connsiteY78" fmla="*/ 455615 h 6858000"/>
              <a:gd name="connsiteX79" fmla="*/ 1413997 w 4897678"/>
              <a:gd name="connsiteY79" fmla="*/ 334926 h 6858000"/>
              <a:gd name="connsiteX80" fmla="*/ 1442766 w 4897678"/>
              <a:gd name="connsiteY80" fmla="*/ 236597 h 6858000"/>
              <a:gd name="connsiteX81" fmla="*/ 1470206 w 4897678"/>
              <a:gd name="connsiteY81" fmla="*/ 182099 h 6858000"/>
              <a:gd name="connsiteX82" fmla="*/ 1462879 w 4897678"/>
              <a:gd name="connsiteY82" fmla="*/ 128551 h 6858000"/>
              <a:gd name="connsiteX83" fmla="*/ 1481070 w 4897678"/>
              <a:gd name="connsiteY83" fmla="*/ 69025 h 6858000"/>
              <a:gd name="connsiteX84" fmla="*/ 1504205 w 4897678"/>
              <a:gd name="connsiteY84" fmla="*/ 42915 h 6858000"/>
              <a:gd name="connsiteX85" fmla="*/ 1553576 w 4897678"/>
              <a:gd name="connsiteY85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16944 w 4897678"/>
              <a:gd name="connsiteY27" fmla="*/ 5513206 h 6858000"/>
              <a:gd name="connsiteX28" fmla="*/ 445799 w 4897678"/>
              <a:gd name="connsiteY28" fmla="*/ 5395474 h 6858000"/>
              <a:gd name="connsiteX29" fmla="*/ 402007 w 4897678"/>
              <a:gd name="connsiteY29" fmla="*/ 5241278 h 6858000"/>
              <a:gd name="connsiteX30" fmla="*/ 410672 w 4897678"/>
              <a:gd name="connsiteY30" fmla="*/ 5231022 h 6858000"/>
              <a:gd name="connsiteX31" fmla="*/ 442663 w 4897678"/>
              <a:gd name="connsiteY31" fmla="*/ 5192994 h 6858000"/>
              <a:gd name="connsiteX32" fmla="*/ 488625 w 4897678"/>
              <a:gd name="connsiteY32" fmla="*/ 5065268 h 6858000"/>
              <a:gd name="connsiteX33" fmla="*/ 604868 w 4897678"/>
              <a:gd name="connsiteY33" fmla="*/ 4966224 h 6858000"/>
              <a:gd name="connsiteX34" fmla="*/ 739205 w 4897678"/>
              <a:gd name="connsiteY34" fmla="*/ 4844222 h 6858000"/>
              <a:gd name="connsiteX35" fmla="*/ 916267 w 4897678"/>
              <a:gd name="connsiteY35" fmla="*/ 4639226 h 6858000"/>
              <a:gd name="connsiteX36" fmla="*/ 960970 w 4897678"/>
              <a:gd name="connsiteY36" fmla="*/ 4458968 h 6858000"/>
              <a:gd name="connsiteX37" fmla="*/ 974467 w 4897678"/>
              <a:gd name="connsiteY37" fmla="*/ 4400454 h 6858000"/>
              <a:gd name="connsiteX38" fmla="*/ 1019252 w 4897678"/>
              <a:gd name="connsiteY38" fmla="*/ 4326337 h 6858000"/>
              <a:gd name="connsiteX39" fmla="*/ 1097435 w 4897678"/>
              <a:gd name="connsiteY39" fmla="*/ 4004432 h 6858000"/>
              <a:gd name="connsiteX40" fmla="*/ 1115477 w 4897678"/>
              <a:gd name="connsiteY40" fmla="*/ 3887430 h 6858000"/>
              <a:gd name="connsiteX41" fmla="*/ 1129980 w 4897678"/>
              <a:gd name="connsiteY41" fmla="*/ 3841018 h 6858000"/>
              <a:gd name="connsiteX42" fmla="*/ 1128054 w 4897678"/>
              <a:gd name="connsiteY42" fmla="*/ 3833633 h 6858000"/>
              <a:gd name="connsiteX43" fmla="*/ 1144766 w 4897678"/>
              <a:gd name="connsiteY43" fmla="*/ 3703595 h 6858000"/>
              <a:gd name="connsiteX44" fmla="*/ 1146269 w 4897678"/>
              <a:gd name="connsiteY44" fmla="*/ 3675779 h 6858000"/>
              <a:gd name="connsiteX45" fmla="*/ 1145250 w 4897678"/>
              <a:gd name="connsiteY45" fmla="*/ 3673177 h 6858000"/>
              <a:gd name="connsiteX46" fmla="*/ 1145144 w 4897678"/>
              <a:gd name="connsiteY46" fmla="*/ 3399727 h 6858000"/>
              <a:gd name="connsiteX47" fmla="*/ 1153102 w 4897678"/>
              <a:gd name="connsiteY47" fmla="*/ 3022588 h 6858000"/>
              <a:gd name="connsiteX48" fmla="*/ 1187493 w 4897678"/>
              <a:gd name="connsiteY48" fmla="*/ 2780324 h 6858000"/>
              <a:gd name="connsiteX49" fmla="*/ 1174471 w 4897678"/>
              <a:gd name="connsiteY49" fmla="*/ 2636046 h 6858000"/>
              <a:gd name="connsiteX50" fmla="*/ 1173030 w 4897678"/>
              <a:gd name="connsiteY50" fmla="*/ 2517573 h 6858000"/>
              <a:gd name="connsiteX51" fmla="*/ 1179971 w 4897678"/>
              <a:gd name="connsiteY51" fmla="*/ 2259305 h 6858000"/>
              <a:gd name="connsiteX52" fmla="*/ 1180091 w 4897678"/>
              <a:gd name="connsiteY52" fmla="*/ 2154737 h 6858000"/>
              <a:gd name="connsiteX53" fmla="*/ 1173497 w 4897678"/>
              <a:gd name="connsiteY53" fmla="*/ 2118139 h 6858000"/>
              <a:gd name="connsiteX54" fmla="*/ 1168754 w 4897678"/>
              <a:gd name="connsiteY54" fmla="*/ 2064932 h 6858000"/>
              <a:gd name="connsiteX55" fmla="*/ 1175360 w 4897678"/>
              <a:gd name="connsiteY55" fmla="*/ 2031780 h 6858000"/>
              <a:gd name="connsiteX56" fmla="*/ 1175420 w 4897678"/>
              <a:gd name="connsiteY56" fmla="*/ 2025741 h 6858000"/>
              <a:gd name="connsiteX57" fmla="*/ 1192392 w 4897678"/>
              <a:gd name="connsiteY57" fmla="*/ 1985855 h 6858000"/>
              <a:gd name="connsiteX58" fmla="*/ 1240537 w 4897678"/>
              <a:gd name="connsiteY58" fmla="*/ 1810891 h 6858000"/>
              <a:gd name="connsiteX59" fmla="*/ 1262324 w 4897678"/>
              <a:gd name="connsiteY59" fmla="*/ 1680343 h 6858000"/>
              <a:gd name="connsiteX60" fmla="*/ 1264475 w 4897678"/>
              <a:gd name="connsiteY60" fmla="*/ 1634781 h 6858000"/>
              <a:gd name="connsiteX61" fmla="*/ 1268425 w 4897678"/>
              <a:gd name="connsiteY61" fmla="*/ 1558391 h 6858000"/>
              <a:gd name="connsiteX62" fmla="*/ 1263100 w 4897678"/>
              <a:gd name="connsiteY62" fmla="*/ 1489998 h 6858000"/>
              <a:gd name="connsiteX63" fmla="*/ 1286195 w 4897678"/>
              <a:gd name="connsiteY63" fmla="*/ 1421105 h 6858000"/>
              <a:gd name="connsiteX64" fmla="*/ 1298315 w 4897678"/>
              <a:gd name="connsiteY64" fmla="*/ 1361656 h 6858000"/>
              <a:gd name="connsiteX65" fmla="*/ 1294008 w 4897678"/>
              <a:gd name="connsiteY65" fmla="*/ 1357170 h 6858000"/>
              <a:gd name="connsiteX66" fmla="*/ 1295031 w 4897678"/>
              <a:gd name="connsiteY66" fmla="*/ 1349556 h 6858000"/>
              <a:gd name="connsiteX67" fmla="*/ 1301170 w 4897678"/>
              <a:gd name="connsiteY67" fmla="*/ 1345177 h 6858000"/>
              <a:gd name="connsiteX68" fmla="*/ 1337115 w 4897678"/>
              <a:gd name="connsiteY68" fmla="*/ 1249089 h 6858000"/>
              <a:gd name="connsiteX69" fmla="*/ 1335308 w 4897678"/>
              <a:gd name="connsiteY69" fmla="*/ 1164961 h 6858000"/>
              <a:gd name="connsiteX70" fmla="*/ 1365049 w 4897678"/>
              <a:gd name="connsiteY70" fmla="*/ 1102487 h 6858000"/>
              <a:gd name="connsiteX71" fmla="*/ 1380977 w 4897678"/>
              <a:gd name="connsiteY71" fmla="*/ 1051638 h 6858000"/>
              <a:gd name="connsiteX72" fmla="*/ 1360650 w 4897678"/>
              <a:gd name="connsiteY72" fmla="*/ 950605 h 6858000"/>
              <a:gd name="connsiteX73" fmla="*/ 1321700 w 4897678"/>
              <a:gd name="connsiteY73" fmla="*/ 890133 h 6858000"/>
              <a:gd name="connsiteX74" fmla="*/ 1306943 w 4897678"/>
              <a:gd name="connsiteY74" fmla="*/ 779617 h 6858000"/>
              <a:gd name="connsiteX75" fmla="*/ 1304115 w 4897678"/>
              <a:gd name="connsiteY75" fmla="*/ 737583 h 6858000"/>
              <a:gd name="connsiteX76" fmla="*/ 1363659 w 4897678"/>
              <a:gd name="connsiteY76" fmla="*/ 600848 h 6858000"/>
              <a:gd name="connsiteX77" fmla="*/ 1357066 w 4897678"/>
              <a:gd name="connsiteY77" fmla="*/ 530653 h 6858000"/>
              <a:gd name="connsiteX78" fmla="*/ 1373630 w 4897678"/>
              <a:gd name="connsiteY78" fmla="*/ 455615 h 6858000"/>
              <a:gd name="connsiteX79" fmla="*/ 1413997 w 4897678"/>
              <a:gd name="connsiteY79" fmla="*/ 334926 h 6858000"/>
              <a:gd name="connsiteX80" fmla="*/ 1442766 w 4897678"/>
              <a:gd name="connsiteY80" fmla="*/ 236597 h 6858000"/>
              <a:gd name="connsiteX81" fmla="*/ 1470206 w 4897678"/>
              <a:gd name="connsiteY81" fmla="*/ 182099 h 6858000"/>
              <a:gd name="connsiteX82" fmla="*/ 1462879 w 4897678"/>
              <a:gd name="connsiteY82" fmla="*/ 128551 h 6858000"/>
              <a:gd name="connsiteX83" fmla="*/ 1481070 w 4897678"/>
              <a:gd name="connsiteY83" fmla="*/ 69025 h 6858000"/>
              <a:gd name="connsiteX84" fmla="*/ 1504205 w 4897678"/>
              <a:gd name="connsiteY84" fmla="*/ 42915 h 6858000"/>
              <a:gd name="connsiteX85" fmla="*/ 1553576 w 4897678"/>
              <a:gd name="connsiteY85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402007 w 4897678"/>
              <a:gd name="connsiteY29" fmla="*/ 5241278 h 6858000"/>
              <a:gd name="connsiteX30" fmla="*/ 410672 w 4897678"/>
              <a:gd name="connsiteY30" fmla="*/ 5231022 h 6858000"/>
              <a:gd name="connsiteX31" fmla="*/ 442663 w 4897678"/>
              <a:gd name="connsiteY31" fmla="*/ 5192994 h 6858000"/>
              <a:gd name="connsiteX32" fmla="*/ 488625 w 4897678"/>
              <a:gd name="connsiteY32" fmla="*/ 5065268 h 6858000"/>
              <a:gd name="connsiteX33" fmla="*/ 604868 w 4897678"/>
              <a:gd name="connsiteY33" fmla="*/ 4966224 h 6858000"/>
              <a:gd name="connsiteX34" fmla="*/ 739205 w 4897678"/>
              <a:gd name="connsiteY34" fmla="*/ 4844222 h 6858000"/>
              <a:gd name="connsiteX35" fmla="*/ 916267 w 4897678"/>
              <a:gd name="connsiteY35" fmla="*/ 4639226 h 6858000"/>
              <a:gd name="connsiteX36" fmla="*/ 960970 w 4897678"/>
              <a:gd name="connsiteY36" fmla="*/ 4458968 h 6858000"/>
              <a:gd name="connsiteX37" fmla="*/ 974467 w 4897678"/>
              <a:gd name="connsiteY37" fmla="*/ 4400454 h 6858000"/>
              <a:gd name="connsiteX38" fmla="*/ 1019252 w 4897678"/>
              <a:gd name="connsiteY38" fmla="*/ 4326337 h 6858000"/>
              <a:gd name="connsiteX39" fmla="*/ 1097435 w 4897678"/>
              <a:gd name="connsiteY39" fmla="*/ 4004432 h 6858000"/>
              <a:gd name="connsiteX40" fmla="*/ 1115477 w 4897678"/>
              <a:gd name="connsiteY40" fmla="*/ 3887430 h 6858000"/>
              <a:gd name="connsiteX41" fmla="*/ 1129980 w 4897678"/>
              <a:gd name="connsiteY41" fmla="*/ 3841018 h 6858000"/>
              <a:gd name="connsiteX42" fmla="*/ 1128054 w 4897678"/>
              <a:gd name="connsiteY42" fmla="*/ 3833633 h 6858000"/>
              <a:gd name="connsiteX43" fmla="*/ 1144766 w 4897678"/>
              <a:gd name="connsiteY43" fmla="*/ 3703595 h 6858000"/>
              <a:gd name="connsiteX44" fmla="*/ 1146269 w 4897678"/>
              <a:gd name="connsiteY44" fmla="*/ 3675779 h 6858000"/>
              <a:gd name="connsiteX45" fmla="*/ 1145250 w 4897678"/>
              <a:gd name="connsiteY45" fmla="*/ 3673177 h 6858000"/>
              <a:gd name="connsiteX46" fmla="*/ 1145144 w 4897678"/>
              <a:gd name="connsiteY46" fmla="*/ 3399727 h 6858000"/>
              <a:gd name="connsiteX47" fmla="*/ 1153102 w 4897678"/>
              <a:gd name="connsiteY47" fmla="*/ 3022588 h 6858000"/>
              <a:gd name="connsiteX48" fmla="*/ 1187493 w 4897678"/>
              <a:gd name="connsiteY48" fmla="*/ 2780324 h 6858000"/>
              <a:gd name="connsiteX49" fmla="*/ 1174471 w 4897678"/>
              <a:gd name="connsiteY49" fmla="*/ 2636046 h 6858000"/>
              <a:gd name="connsiteX50" fmla="*/ 1173030 w 4897678"/>
              <a:gd name="connsiteY50" fmla="*/ 2517573 h 6858000"/>
              <a:gd name="connsiteX51" fmla="*/ 1179971 w 4897678"/>
              <a:gd name="connsiteY51" fmla="*/ 2259305 h 6858000"/>
              <a:gd name="connsiteX52" fmla="*/ 1180091 w 4897678"/>
              <a:gd name="connsiteY52" fmla="*/ 2154737 h 6858000"/>
              <a:gd name="connsiteX53" fmla="*/ 1173497 w 4897678"/>
              <a:gd name="connsiteY53" fmla="*/ 2118139 h 6858000"/>
              <a:gd name="connsiteX54" fmla="*/ 1168754 w 4897678"/>
              <a:gd name="connsiteY54" fmla="*/ 2064932 h 6858000"/>
              <a:gd name="connsiteX55" fmla="*/ 1175360 w 4897678"/>
              <a:gd name="connsiteY55" fmla="*/ 2031780 h 6858000"/>
              <a:gd name="connsiteX56" fmla="*/ 1175420 w 4897678"/>
              <a:gd name="connsiteY56" fmla="*/ 2025741 h 6858000"/>
              <a:gd name="connsiteX57" fmla="*/ 1192392 w 4897678"/>
              <a:gd name="connsiteY57" fmla="*/ 1985855 h 6858000"/>
              <a:gd name="connsiteX58" fmla="*/ 1240537 w 4897678"/>
              <a:gd name="connsiteY58" fmla="*/ 1810891 h 6858000"/>
              <a:gd name="connsiteX59" fmla="*/ 1262324 w 4897678"/>
              <a:gd name="connsiteY59" fmla="*/ 1680343 h 6858000"/>
              <a:gd name="connsiteX60" fmla="*/ 1264475 w 4897678"/>
              <a:gd name="connsiteY60" fmla="*/ 1634781 h 6858000"/>
              <a:gd name="connsiteX61" fmla="*/ 1268425 w 4897678"/>
              <a:gd name="connsiteY61" fmla="*/ 1558391 h 6858000"/>
              <a:gd name="connsiteX62" fmla="*/ 1263100 w 4897678"/>
              <a:gd name="connsiteY62" fmla="*/ 1489998 h 6858000"/>
              <a:gd name="connsiteX63" fmla="*/ 1286195 w 4897678"/>
              <a:gd name="connsiteY63" fmla="*/ 1421105 h 6858000"/>
              <a:gd name="connsiteX64" fmla="*/ 1298315 w 4897678"/>
              <a:gd name="connsiteY64" fmla="*/ 1361656 h 6858000"/>
              <a:gd name="connsiteX65" fmla="*/ 1294008 w 4897678"/>
              <a:gd name="connsiteY65" fmla="*/ 1357170 h 6858000"/>
              <a:gd name="connsiteX66" fmla="*/ 1295031 w 4897678"/>
              <a:gd name="connsiteY66" fmla="*/ 1349556 h 6858000"/>
              <a:gd name="connsiteX67" fmla="*/ 1301170 w 4897678"/>
              <a:gd name="connsiteY67" fmla="*/ 1345177 h 6858000"/>
              <a:gd name="connsiteX68" fmla="*/ 1337115 w 4897678"/>
              <a:gd name="connsiteY68" fmla="*/ 1249089 h 6858000"/>
              <a:gd name="connsiteX69" fmla="*/ 1335308 w 4897678"/>
              <a:gd name="connsiteY69" fmla="*/ 1164961 h 6858000"/>
              <a:gd name="connsiteX70" fmla="*/ 1365049 w 4897678"/>
              <a:gd name="connsiteY70" fmla="*/ 1102487 h 6858000"/>
              <a:gd name="connsiteX71" fmla="*/ 1380977 w 4897678"/>
              <a:gd name="connsiteY71" fmla="*/ 1051638 h 6858000"/>
              <a:gd name="connsiteX72" fmla="*/ 1360650 w 4897678"/>
              <a:gd name="connsiteY72" fmla="*/ 950605 h 6858000"/>
              <a:gd name="connsiteX73" fmla="*/ 1321700 w 4897678"/>
              <a:gd name="connsiteY73" fmla="*/ 890133 h 6858000"/>
              <a:gd name="connsiteX74" fmla="*/ 1306943 w 4897678"/>
              <a:gd name="connsiteY74" fmla="*/ 779617 h 6858000"/>
              <a:gd name="connsiteX75" fmla="*/ 1304115 w 4897678"/>
              <a:gd name="connsiteY75" fmla="*/ 737583 h 6858000"/>
              <a:gd name="connsiteX76" fmla="*/ 1363659 w 4897678"/>
              <a:gd name="connsiteY76" fmla="*/ 600848 h 6858000"/>
              <a:gd name="connsiteX77" fmla="*/ 1357066 w 4897678"/>
              <a:gd name="connsiteY77" fmla="*/ 530653 h 6858000"/>
              <a:gd name="connsiteX78" fmla="*/ 1373630 w 4897678"/>
              <a:gd name="connsiteY78" fmla="*/ 455615 h 6858000"/>
              <a:gd name="connsiteX79" fmla="*/ 1413997 w 4897678"/>
              <a:gd name="connsiteY79" fmla="*/ 334926 h 6858000"/>
              <a:gd name="connsiteX80" fmla="*/ 1442766 w 4897678"/>
              <a:gd name="connsiteY80" fmla="*/ 236597 h 6858000"/>
              <a:gd name="connsiteX81" fmla="*/ 1470206 w 4897678"/>
              <a:gd name="connsiteY81" fmla="*/ 182099 h 6858000"/>
              <a:gd name="connsiteX82" fmla="*/ 1462879 w 4897678"/>
              <a:gd name="connsiteY82" fmla="*/ 128551 h 6858000"/>
              <a:gd name="connsiteX83" fmla="*/ 1481070 w 4897678"/>
              <a:gd name="connsiteY83" fmla="*/ 69025 h 6858000"/>
              <a:gd name="connsiteX84" fmla="*/ 1504205 w 4897678"/>
              <a:gd name="connsiteY84" fmla="*/ 42915 h 6858000"/>
              <a:gd name="connsiteX85" fmla="*/ 1553576 w 4897678"/>
              <a:gd name="connsiteY85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402007 w 4897678"/>
              <a:gd name="connsiteY29" fmla="*/ 5241278 h 6858000"/>
              <a:gd name="connsiteX30" fmla="*/ 410672 w 4897678"/>
              <a:gd name="connsiteY30" fmla="*/ 5231022 h 6858000"/>
              <a:gd name="connsiteX31" fmla="*/ 442663 w 4897678"/>
              <a:gd name="connsiteY31" fmla="*/ 5192994 h 6858000"/>
              <a:gd name="connsiteX32" fmla="*/ 604868 w 4897678"/>
              <a:gd name="connsiteY32" fmla="*/ 4966224 h 6858000"/>
              <a:gd name="connsiteX33" fmla="*/ 739205 w 4897678"/>
              <a:gd name="connsiteY33" fmla="*/ 4844222 h 6858000"/>
              <a:gd name="connsiteX34" fmla="*/ 916267 w 4897678"/>
              <a:gd name="connsiteY34" fmla="*/ 4639226 h 6858000"/>
              <a:gd name="connsiteX35" fmla="*/ 960970 w 4897678"/>
              <a:gd name="connsiteY35" fmla="*/ 4458968 h 6858000"/>
              <a:gd name="connsiteX36" fmla="*/ 974467 w 4897678"/>
              <a:gd name="connsiteY36" fmla="*/ 4400454 h 6858000"/>
              <a:gd name="connsiteX37" fmla="*/ 1019252 w 4897678"/>
              <a:gd name="connsiteY37" fmla="*/ 4326337 h 6858000"/>
              <a:gd name="connsiteX38" fmla="*/ 1097435 w 4897678"/>
              <a:gd name="connsiteY38" fmla="*/ 4004432 h 6858000"/>
              <a:gd name="connsiteX39" fmla="*/ 1115477 w 4897678"/>
              <a:gd name="connsiteY39" fmla="*/ 3887430 h 6858000"/>
              <a:gd name="connsiteX40" fmla="*/ 1129980 w 4897678"/>
              <a:gd name="connsiteY40" fmla="*/ 3841018 h 6858000"/>
              <a:gd name="connsiteX41" fmla="*/ 1128054 w 4897678"/>
              <a:gd name="connsiteY41" fmla="*/ 3833633 h 6858000"/>
              <a:gd name="connsiteX42" fmla="*/ 1144766 w 4897678"/>
              <a:gd name="connsiteY42" fmla="*/ 3703595 h 6858000"/>
              <a:gd name="connsiteX43" fmla="*/ 1146269 w 4897678"/>
              <a:gd name="connsiteY43" fmla="*/ 3675779 h 6858000"/>
              <a:gd name="connsiteX44" fmla="*/ 1145250 w 4897678"/>
              <a:gd name="connsiteY44" fmla="*/ 3673177 h 6858000"/>
              <a:gd name="connsiteX45" fmla="*/ 1145144 w 4897678"/>
              <a:gd name="connsiteY45" fmla="*/ 3399727 h 6858000"/>
              <a:gd name="connsiteX46" fmla="*/ 1153102 w 4897678"/>
              <a:gd name="connsiteY46" fmla="*/ 3022588 h 6858000"/>
              <a:gd name="connsiteX47" fmla="*/ 1187493 w 4897678"/>
              <a:gd name="connsiteY47" fmla="*/ 2780324 h 6858000"/>
              <a:gd name="connsiteX48" fmla="*/ 1174471 w 4897678"/>
              <a:gd name="connsiteY48" fmla="*/ 2636046 h 6858000"/>
              <a:gd name="connsiteX49" fmla="*/ 1173030 w 4897678"/>
              <a:gd name="connsiteY49" fmla="*/ 2517573 h 6858000"/>
              <a:gd name="connsiteX50" fmla="*/ 1179971 w 4897678"/>
              <a:gd name="connsiteY50" fmla="*/ 2259305 h 6858000"/>
              <a:gd name="connsiteX51" fmla="*/ 1180091 w 4897678"/>
              <a:gd name="connsiteY51" fmla="*/ 2154737 h 6858000"/>
              <a:gd name="connsiteX52" fmla="*/ 1173497 w 4897678"/>
              <a:gd name="connsiteY52" fmla="*/ 2118139 h 6858000"/>
              <a:gd name="connsiteX53" fmla="*/ 1168754 w 4897678"/>
              <a:gd name="connsiteY53" fmla="*/ 2064932 h 6858000"/>
              <a:gd name="connsiteX54" fmla="*/ 1175360 w 4897678"/>
              <a:gd name="connsiteY54" fmla="*/ 2031780 h 6858000"/>
              <a:gd name="connsiteX55" fmla="*/ 1175420 w 4897678"/>
              <a:gd name="connsiteY55" fmla="*/ 2025741 h 6858000"/>
              <a:gd name="connsiteX56" fmla="*/ 1192392 w 4897678"/>
              <a:gd name="connsiteY56" fmla="*/ 1985855 h 6858000"/>
              <a:gd name="connsiteX57" fmla="*/ 1240537 w 4897678"/>
              <a:gd name="connsiteY57" fmla="*/ 1810891 h 6858000"/>
              <a:gd name="connsiteX58" fmla="*/ 1262324 w 4897678"/>
              <a:gd name="connsiteY58" fmla="*/ 1680343 h 6858000"/>
              <a:gd name="connsiteX59" fmla="*/ 1264475 w 4897678"/>
              <a:gd name="connsiteY59" fmla="*/ 1634781 h 6858000"/>
              <a:gd name="connsiteX60" fmla="*/ 1268425 w 4897678"/>
              <a:gd name="connsiteY60" fmla="*/ 1558391 h 6858000"/>
              <a:gd name="connsiteX61" fmla="*/ 1263100 w 4897678"/>
              <a:gd name="connsiteY61" fmla="*/ 1489998 h 6858000"/>
              <a:gd name="connsiteX62" fmla="*/ 1286195 w 4897678"/>
              <a:gd name="connsiteY62" fmla="*/ 1421105 h 6858000"/>
              <a:gd name="connsiteX63" fmla="*/ 1298315 w 4897678"/>
              <a:gd name="connsiteY63" fmla="*/ 1361656 h 6858000"/>
              <a:gd name="connsiteX64" fmla="*/ 1294008 w 4897678"/>
              <a:gd name="connsiteY64" fmla="*/ 1357170 h 6858000"/>
              <a:gd name="connsiteX65" fmla="*/ 1295031 w 4897678"/>
              <a:gd name="connsiteY65" fmla="*/ 1349556 h 6858000"/>
              <a:gd name="connsiteX66" fmla="*/ 1301170 w 4897678"/>
              <a:gd name="connsiteY66" fmla="*/ 1345177 h 6858000"/>
              <a:gd name="connsiteX67" fmla="*/ 1337115 w 4897678"/>
              <a:gd name="connsiteY67" fmla="*/ 1249089 h 6858000"/>
              <a:gd name="connsiteX68" fmla="*/ 1335308 w 4897678"/>
              <a:gd name="connsiteY68" fmla="*/ 1164961 h 6858000"/>
              <a:gd name="connsiteX69" fmla="*/ 1365049 w 4897678"/>
              <a:gd name="connsiteY69" fmla="*/ 1102487 h 6858000"/>
              <a:gd name="connsiteX70" fmla="*/ 1380977 w 4897678"/>
              <a:gd name="connsiteY70" fmla="*/ 1051638 h 6858000"/>
              <a:gd name="connsiteX71" fmla="*/ 1360650 w 4897678"/>
              <a:gd name="connsiteY71" fmla="*/ 950605 h 6858000"/>
              <a:gd name="connsiteX72" fmla="*/ 1321700 w 4897678"/>
              <a:gd name="connsiteY72" fmla="*/ 890133 h 6858000"/>
              <a:gd name="connsiteX73" fmla="*/ 1306943 w 4897678"/>
              <a:gd name="connsiteY73" fmla="*/ 779617 h 6858000"/>
              <a:gd name="connsiteX74" fmla="*/ 1304115 w 4897678"/>
              <a:gd name="connsiteY74" fmla="*/ 737583 h 6858000"/>
              <a:gd name="connsiteX75" fmla="*/ 1363659 w 4897678"/>
              <a:gd name="connsiteY75" fmla="*/ 600848 h 6858000"/>
              <a:gd name="connsiteX76" fmla="*/ 1357066 w 4897678"/>
              <a:gd name="connsiteY76" fmla="*/ 530653 h 6858000"/>
              <a:gd name="connsiteX77" fmla="*/ 1373630 w 4897678"/>
              <a:gd name="connsiteY77" fmla="*/ 455615 h 6858000"/>
              <a:gd name="connsiteX78" fmla="*/ 1413997 w 4897678"/>
              <a:gd name="connsiteY78" fmla="*/ 334926 h 6858000"/>
              <a:gd name="connsiteX79" fmla="*/ 1442766 w 4897678"/>
              <a:gd name="connsiteY79" fmla="*/ 236597 h 6858000"/>
              <a:gd name="connsiteX80" fmla="*/ 1470206 w 4897678"/>
              <a:gd name="connsiteY80" fmla="*/ 182099 h 6858000"/>
              <a:gd name="connsiteX81" fmla="*/ 1462879 w 4897678"/>
              <a:gd name="connsiteY81" fmla="*/ 128551 h 6858000"/>
              <a:gd name="connsiteX82" fmla="*/ 1481070 w 4897678"/>
              <a:gd name="connsiteY82" fmla="*/ 69025 h 6858000"/>
              <a:gd name="connsiteX83" fmla="*/ 1504205 w 4897678"/>
              <a:gd name="connsiteY83" fmla="*/ 42915 h 6858000"/>
              <a:gd name="connsiteX84" fmla="*/ 1553576 w 4897678"/>
              <a:gd name="connsiteY84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402007 w 4897678"/>
              <a:gd name="connsiteY29" fmla="*/ 5241278 h 6858000"/>
              <a:gd name="connsiteX30" fmla="*/ 410672 w 4897678"/>
              <a:gd name="connsiteY30" fmla="*/ 5231022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04115 w 4897678"/>
              <a:gd name="connsiteY73" fmla="*/ 737583 h 6858000"/>
              <a:gd name="connsiteX74" fmla="*/ 1363659 w 4897678"/>
              <a:gd name="connsiteY74" fmla="*/ 600848 h 6858000"/>
              <a:gd name="connsiteX75" fmla="*/ 1357066 w 4897678"/>
              <a:gd name="connsiteY75" fmla="*/ 530653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462879 w 4897678"/>
              <a:gd name="connsiteY80" fmla="*/ 128551 h 6858000"/>
              <a:gd name="connsiteX81" fmla="*/ 1481070 w 4897678"/>
              <a:gd name="connsiteY81" fmla="*/ 69025 h 6858000"/>
              <a:gd name="connsiteX82" fmla="*/ 1504205 w 4897678"/>
              <a:gd name="connsiteY82" fmla="*/ 42915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402007 w 4897678"/>
              <a:gd name="connsiteY29" fmla="*/ 5241278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04115 w 4897678"/>
              <a:gd name="connsiteY73" fmla="*/ 737583 h 6858000"/>
              <a:gd name="connsiteX74" fmla="*/ 1363659 w 4897678"/>
              <a:gd name="connsiteY74" fmla="*/ 600848 h 6858000"/>
              <a:gd name="connsiteX75" fmla="*/ 1357066 w 4897678"/>
              <a:gd name="connsiteY75" fmla="*/ 530653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462879 w 4897678"/>
              <a:gd name="connsiteY80" fmla="*/ 128551 h 6858000"/>
              <a:gd name="connsiteX81" fmla="*/ 1481070 w 4897678"/>
              <a:gd name="connsiteY81" fmla="*/ 69025 h 6858000"/>
              <a:gd name="connsiteX82" fmla="*/ 1504205 w 4897678"/>
              <a:gd name="connsiteY82" fmla="*/ 42915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04115 w 4897678"/>
              <a:gd name="connsiteY73" fmla="*/ 737583 h 6858000"/>
              <a:gd name="connsiteX74" fmla="*/ 1363659 w 4897678"/>
              <a:gd name="connsiteY74" fmla="*/ 600848 h 6858000"/>
              <a:gd name="connsiteX75" fmla="*/ 1357066 w 4897678"/>
              <a:gd name="connsiteY75" fmla="*/ 530653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462879 w 4897678"/>
              <a:gd name="connsiteY80" fmla="*/ 128551 h 6858000"/>
              <a:gd name="connsiteX81" fmla="*/ 1481070 w 4897678"/>
              <a:gd name="connsiteY81" fmla="*/ 69025 h 6858000"/>
              <a:gd name="connsiteX82" fmla="*/ 1504205 w 4897678"/>
              <a:gd name="connsiteY82" fmla="*/ 42915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04115 w 4897678"/>
              <a:gd name="connsiteY73" fmla="*/ 737583 h 6858000"/>
              <a:gd name="connsiteX74" fmla="*/ 1363659 w 4897678"/>
              <a:gd name="connsiteY74" fmla="*/ 600848 h 6858000"/>
              <a:gd name="connsiteX75" fmla="*/ 1357066 w 4897678"/>
              <a:gd name="connsiteY75" fmla="*/ 530653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462879 w 4897678"/>
              <a:gd name="connsiteY80" fmla="*/ 128551 h 6858000"/>
              <a:gd name="connsiteX81" fmla="*/ 1501081 w 4897678"/>
              <a:gd name="connsiteY81" fmla="*/ 89121 h 6858000"/>
              <a:gd name="connsiteX82" fmla="*/ 1504205 w 4897678"/>
              <a:gd name="connsiteY82" fmla="*/ 42915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04115 w 4897678"/>
              <a:gd name="connsiteY73" fmla="*/ 737583 h 6858000"/>
              <a:gd name="connsiteX74" fmla="*/ 1363659 w 4897678"/>
              <a:gd name="connsiteY74" fmla="*/ 600848 h 6858000"/>
              <a:gd name="connsiteX75" fmla="*/ 1357066 w 4897678"/>
              <a:gd name="connsiteY75" fmla="*/ 530653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462879 w 4897678"/>
              <a:gd name="connsiteY80" fmla="*/ 128551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04115 w 4897678"/>
              <a:gd name="connsiteY73" fmla="*/ 737583 h 6858000"/>
              <a:gd name="connsiteX74" fmla="*/ 1363659 w 4897678"/>
              <a:gd name="connsiteY74" fmla="*/ 600848 h 6858000"/>
              <a:gd name="connsiteX75" fmla="*/ 1357066 w 4897678"/>
              <a:gd name="connsiteY75" fmla="*/ 530653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57066 w 4897678"/>
              <a:gd name="connsiteY75" fmla="*/ 530653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12189 w 4897678"/>
              <a:gd name="connsiteY15" fmla="*/ 6321641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82080 w 4897678"/>
              <a:gd name="connsiteY75" fmla="*/ 515581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22195 w 4897678"/>
              <a:gd name="connsiteY15" fmla="*/ 6341738 h 6858000"/>
              <a:gd name="connsiteX16" fmla="*/ 254578 w 4897678"/>
              <a:gd name="connsiteY16" fmla="*/ 626695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82080 w 4897678"/>
              <a:gd name="connsiteY75" fmla="*/ 515581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22195 w 4897678"/>
              <a:gd name="connsiteY15" fmla="*/ 6341738 h 6858000"/>
              <a:gd name="connsiteX16" fmla="*/ 254578 w 4897678"/>
              <a:gd name="connsiteY16" fmla="*/ 6282028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281042 w 4897678"/>
              <a:gd name="connsiteY19" fmla="*/ 6217842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82080 w 4897678"/>
              <a:gd name="connsiteY75" fmla="*/ 515581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40365 w 4897678"/>
              <a:gd name="connsiteY13" fmla="*/ 6490415 h 6858000"/>
              <a:gd name="connsiteX14" fmla="*/ 195994 w 4897678"/>
              <a:gd name="connsiteY14" fmla="*/ 6404216 h 6858000"/>
              <a:gd name="connsiteX15" fmla="*/ 222195 w 4897678"/>
              <a:gd name="connsiteY15" fmla="*/ 6341738 h 6858000"/>
              <a:gd name="connsiteX16" fmla="*/ 254578 w 4897678"/>
              <a:gd name="connsiteY16" fmla="*/ 6282028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321064 w 4897678"/>
              <a:gd name="connsiteY19" fmla="*/ 6227890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82080 w 4897678"/>
              <a:gd name="connsiteY75" fmla="*/ 515581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72257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70382 w 4897678"/>
              <a:gd name="connsiteY13" fmla="*/ 6465294 h 6858000"/>
              <a:gd name="connsiteX14" fmla="*/ 195994 w 4897678"/>
              <a:gd name="connsiteY14" fmla="*/ 6404216 h 6858000"/>
              <a:gd name="connsiteX15" fmla="*/ 222195 w 4897678"/>
              <a:gd name="connsiteY15" fmla="*/ 6341738 h 6858000"/>
              <a:gd name="connsiteX16" fmla="*/ 254578 w 4897678"/>
              <a:gd name="connsiteY16" fmla="*/ 6282028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321064 w 4897678"/>
              <a:gd name="connsiteY19" fmla="*/ 6227890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82080 w 4897678"/>
              <a:gd name="connsiteY75" fmla="*/ 515581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97271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70382 w 4897678"/>
              <a:gd name="connsiteY13" fmla="*/ 6465294 h 6858000"/>
              <a:gd name="connsiteX14" fmla="*/ 195994 w 4897678"/>
              <a:gd name="connsiteY14" fmla="*/ 6404216 h 6858000"/>
              <a:gd name="connsiteX15" fmla="*/ 222195 w 4897678"/>
              <a:gd name="connsiteY15" fmla="*/ 6341738 h 6858000"/>
              <a:gd name="connsiteX16" fmla="*/ 254578 w 4897678"/>
              <a:gd name="connsiteY16" fmla="*/ 6282028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321064 w 4897678"/>
              <a:gd name="connsiteY19" fmla="*/ 6227890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82080 w 4897678"/>
              <a:gd name="connsiteY75" fmla="*/ 515581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97271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70382 w 4897678"/>
              <a:gd name="connsiteY13" fmla="*/ 6465294 h 6858000"/>
              <a:gd name="connsiteX14" fmla="*/ 195994 w 4897678"/>
              <a:gd name="connsiteY14" fmla="*/ 6404216 h 6858000"/>
              <a:gd name="connsiteX15" fmla="*/ 277225 w 4897678"/>
              <a:gd name="connsiteY15" fmla="*/ 6346762 h 6858000"/>
              <a:gd name="connsiteX16" fmla="*/ 254578 w 4897678"/>
              <a:gd name="connsiteY16" fmla="*/ 6282028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321064 w 4897678"/>
              <a:gd name="connsiteY19" fmla="*/ 6227890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82080 w 4897678"/>
              <a:gd name="connsiteY75" fmla="*/ 515581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97271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70382 w 4897678"/>
              <a:gd name="connsiteY13" fmla="*/ 6465294 h 6858000"/>
              <a:gd name="connsiteX14" fmla="*/ 195994 w 4897678"/>
              <a:gd name="connsiteY14" fmla="*/ 6404216 h 6858000"/>
              <a:gd name="connsiteX15" fmla="*/ 277225 w 4897678"/>
              <a:gd name="connsiteY15" fmla="*/ 6346762 h 6858000"/>
              <a:gd name="connsiteX16" fmla="*/ 279592 w 4897678"/>
              <a:gd name="connsiteY16" fmla="*/ 6292076 h 6858000"/>
              <a:gd name="connsiteX17" fmla="*/ 279475 w 4897678"/>
              <a:gd name="connsiteY17" fmla="*/ 6223342 h 6858000"/>
              <a:gd name="connsiteX18" fmla="*/ 280189 w 4897678"/>
              <a:gd name="connsiteY18" fmla="*/ 6220570 h 6858000"/>
              <a:gd name="connsiteX19" fmla="*/ 321064 w 4897678"/>
              <a:gd name="connsiteY19" fmla="*/ 6227890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82080 w 4897678"/>
              <a:gd name="connsiteY75" fmla="*/ 515581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97271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70382 w 4897678"/>
              <a:gd name="connsiteY13" fmla="*/ 6465294 h 6858000"/>
              <a:gd name="connsiteX14" fmla="*/ 195994 w 4897678"/>
              <a:gd name="connsiteY14" fmla="*/ 6404216 h 6858000"/>
              <a:gd name="connsiteX15" fmla="*/ 277225 w 4897678"/>
              <a:gd name="connsiteY15" fmla="*/ 6346762 h 6858000"/>
              <a:gd name="connsiteX16" fmla="*/ 279592 w 4897678"/>
              <a:gd name="connsiteY16" fmla="*/ 6292076 h 6858000"/>
              <a:gd name="connsiteX17" fmla="*/ 279475 w 4897678"/>
              <a:gd name="connsiteY17" fmla="*/ 6223342 h 6858000"/>
              <a:gd name="connsiteX18" fmla="*/ 310206 w 4897678"/>
              <a:gd name="connsiteY18" fmla="*/ 6270812 h 6858000"/>
              <a:gd name="connsiteX19" fmla="*/ 321064 w 4897678"/>
              <a:gd name="connsiteY19" fmla="*/ 6227890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82080 w 4897678"/>
              <a:gd name="connsiteY75" fmla="*/ 515581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62861 w 4897678"/>
              <a:gd name="connsiteY7" fmla="*/ 6691724 h 6858000"/>
              <a:gd name="connsiteX8" fmla="*/ 97271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85390 w 4897678"/>
              <a:gd name="connsiteY13" fmla="*/ 6460270 h 6858000"/>
              <a:gd name="connsiteX14" fmla="*/ 195994 w 4897678"/>
              <a:gd name="connsiteY14" fmla="*/ 6404216 h 6858000"/>
              <a:gd name="connsiteX15" fmla="*/ 277225 w 4897678"/>
              <a:gd name="connsiteY15" fmla="*/ 6346762 h 6858000"/>
              <a:gd name="connsiteX16" fmla="*/ 279592 w 4897678"/>
              <a:gd name="connsiteY16" fmla="*/ 6292076 h 6858000"/>
              <a:gd name="connsiteX17" fmla="*/ 279475 w 4897678"/>
              <a:gd name="connsiteY17" fmla="*/ 6223342 h 6858000"/>
              <a:gd name="connsiteX18" fmla="*/ 310206 w 4897678"/>
              <a:gd name="connsiteY18" fmla="*/ 6270812 h 6858000"/>
              <a:gd name="connsiteX19" fmla="*/ 321064 w 4897678"/>
              <a:gd name="connsiteY19" fmla="*/ 6227890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82080 w 4897678"/>
              <a:gd name="connsiteY75" fmla="*/ 515581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  <a:gd name="connsiteX0" fmla="*/ 1553576 w 4897678"/>
              <a:gd name="connsiteY0" fmla="*/ 0 h 6858000"/>
              <a:gd name="connsiteX1" fmla="*/ 4897678 w 4897678"/>
              <a:gd name="connsiteY1" fmla="*/ 0 h 6858000"/>
              <a:gd name="connsiteX2" fmla="*/ 4897678 w 4897678"/>
              <a:gd name="connsiteY2" fmla="*/ 6858000 h 6858000"/>
              <a:gd name="connsiteX3" fmla="*/ 0 w 4897678"/>
              <a:gd name="connsiteY3" fmla="*/ 6858000 h 6858000"/>
              <a:gd name="connsiteX4" fmla="*/ 153 w 4897678"/>
              <a:gd name="connsiteY4" fmla="*/ 6857440 h 6858000"/>
              <a:gd name="connsiteX5" fmla="*/ 30867 w 4897678"/>
              <a:gd name="connsiteY5" fmla="*/ 6809563 h 6858000"/>
              <a:gd name="connsiteX6" fmla="*/ 42695 w 4897678"/>
              <a:gd name="connsiteY6" fmla="*/ 6765511 h 6858000"/>
              <a:gd name="connsiteX7" fmla="*/ 52856 w 4897678"/>
              <a:gd name="connsiteY7" fmla="*/ 6696748 h 6858000"/>
              <a:gd name="connsiteX8" fmla="*/ 97271 w 4897678"/>
              <a:gd name="connsiteY8" fmla="*/ 6623770 h 6858000"/>
              <a:gd name="connsiteX9" fmla="*/ 109528 w 4897678"/>
              <a:gd name="connsiteY9" fmla="*/ 6561395 h 6858000"/>
              <a:gd name="connsiteX10" fmla="*/ 134058 w 4897678"/>
              <a:gd name="connsiteY10" fmla="*/ 6505906 h 6858000"/>
              <a:gd name="connsiteX11" fmla="*/ 130808 w 4897678"/>
              <a:gd name="connsiteY11" fmla="*/ 6500603 h 6858000"/>
              <a:gd name="connsiteX12" fmla="*/ 133434 w 4897678"/>
              <a:gd name="connsiteY12" fmla="*/ 6493382 h 6858000"/>
              <a:gd name="connsiteX13" fmla="*/ 185390 w 4897678"/>
              <a:gd name="connsiteY13" fmla="*/ 6460270 h 6858000"/>
              <a:gd name="connsiteX14" fmla="*/ 195994 w 4897678"/>
              <a:gd name="connsiteY14" fmla="*/ 6404216 h 6858000"/>
              <a:gd name="connsiteX15" fmla="*/ 277225 w 4897678"/>
              <a:gd name="connsiteY15" fmla="*/ 6346762 h 6858000"/>
              <a:gd name="connsiteX16" fmla="*/ 279592 w 4897678"/>
              <a:gd name="connsiteY16" fmla="*/ 6292076 h 6858000"/>
              <a:gd name="connsiteX17" fmla="*/ 279475 w 4897678"/>
              <a:gd name="connsiteY17" fmla="*/ 6223342 h 6858000"/>
              <a:gd name="connsiteX18" fmla="*/ 310206 w 4897678"/>
              <a:gd name="connsiteY18" fmla="*/ 6270812 h 6858000"/>
              <a:gd name="connsiteX19" fmla="*/ 321064 w 4897678"/>
              <a:gd name="connsiteY19" fmla="*/ 6227890 h 6858000"/>
              <a:gd name="connsiteX20" fmla="*/ 282704 w 4897678"/>
              <a:gd name="connsiteY20" fmla="*/ 6117636 h 6858000"/>
              <a:gd name="connsiteX21" fmla="*/ 257561 w 4897678"/>
              <a:gd name="connsiteY21" fmla="*/ 6050242 h 6858000"/>
              <a:gd name="connsiteX22" fmla="*/ 266735 w 4897678"/>
              <a:gd name="connsiteY22" fmla="*/ 5939124 h 6858000"/>
              <a:gd name="connsiteX23" fmla="*/ 272947 w 4897678"/>
              <a:gd name="connsiteY23" fmla="*/ 5897456 h 6858000"/>
              <a:gd name="connsiteX24" fmla="*/ 302110 w 4897678"/>
              <a:gd name="connsiteY24" fmla="*/ 5763866 h 6858000"/>
              <a:gd name="connsiteX25" fmla="*/ 311387 w 4897678"/>
              <a:gd name="connsiteY25" fmla="*/ 5718432 h 6858000"/>
              <a:gd name="connsiteX26" fmla="*/ 291749 w 4897678"/>
              <a:gd name="connsiteY26" fmla="*/ 5606846 h 6858000"/>
              <a:gd name="connsiteX27" fmla="*/ 386282 w 4897678"/>
              <a:gd name="connsiteY27" fmla="*/ 5513206 h 6858000"/>
              <a:gd name="connsiteX28" fmla="*/ 445799 w 4897678"/>
              <a:gd name="connsiteY28" fmla="*/ 5395474 h 6858000"/>
              <a:gd name="connsiteX29" fmla="*/ 532017 w 4897678"/>
              <a:gd name="connsiteY29" fmla="*/ 5284615 h 6858000"/>
              <a:gd name="connsiteX30" fmla="*/ 506013 w 4897678"/>
              <a:gd name="connsiteY30" fmla="*/ 5187685 h 6858000"/>
              <a:gd name="connsiteX31" fmla="*/ 604868 w 4897678"/>
              <a:gd name="connsiteY31" fmla="*/ 4966224 h 6858000"/>
              <a:gd name="connsiteX32" fmla="*/ 739205 w 4897678"/>
              <a:gd name="connsiteY32" fmla="*/ 4844222 h 6858000"/>
              <a:gd name="connsiteX33" fmla="*/ 916267 w 4897678"/>
              <a:gd name="connsiteY33" fmla="*/ 4639226 h 6858000"/>
              <a:gd name="connsiteX34" fmla="*/ 960970 w 4897678"/>
              <a:gd name="connsiteY34" fmla="*/ 4458968 h 6858000"/>
              <a:gd name="connsiteX35" fmla="*/ 974467 w 4897678"/>
              <a:gd name="connsiteY35" fmla="*/ 4400454 h 6858000"/>
              <a:gd name="connsiteX36" fmla="*/ 1019252 w 4897678"/>
              <a:gd name="connsiteY36" fmla="*/ 4326337 h 6858000"/>
              <a:gd name="connsiteX37" fmla="*/ 1097435 w 4897678"/>
              <a:gd name="connsiteY37" fmla="*/ 4004432 h 6858000"/>
              <a:gd name="connsiteX38" fmla="*/ 1115477 w 4897678"/>
              <a:gd name="connsiteY38" fmla="*/ 3887430 h 6858000"/>
              <a:gd name="connsiteX39" fmla="*/ 1129980 w 4897678"/>
              <a:gd name="connsiteY39" fmla="*/ 3841018 h 6858000"/>
              <a:gd name="connsiteX40" fmla="*/ 1128054 w 4897678"/>
              <a:gd name="connsiteY40" fmla="*/ 3833633 h 6858000"/>
              <a:gd name="connsiteX41" fmla="*/ 1144766 w 4897678"/>
              <a:gd name="connsiteY41" fmla="*/ 3703595 h 6858000"/>
              <a:gd name="connsiteX42" fmla="*/ 1146269 w 4897678"/>
              <a:gd name="connsiteY42" fmla="*/ 3675779 h 6858000"/>
              <a:gd name="connsiteX43" fmla="*/ 1145250 w 4897678"/>
              <a:gd name="connsiteY43" fmla="*/ 3673177 h 6858000"/>
              <a:gd name="connsiteX44" fmla="*/ 1145144 w 4897678"/>
              <a:gd name="connsiteY44" fmla="*/ 3399727 h 6858000"/>
              <a:gd name="connsiteX45" fmla="*/ 1153102 w 4897678"/>
              <a:gd name="connsiteY45" fmla="*/ 3022588 h 6858000"/>
              <a:gd name="connsiteX46" fmla="*/ 1187493 w 4897678"/>
              <a:gd name="connsiteY46" fmla="*/ 2780324 h 6858000"/>
              <a:gd name="connsiteX47" fmla="*/ 1174471 w 4897678"/>
              <a:gd name="connsiteY47" fmla="*/ 2636046 h 6858000"/>
              <a:gd name="connsiteX48" fmla="*/ 1173030 w 4897678"/>
              <a:gd name="connsiteY48" fmla="*/ 2517573 h 6858000"/>
              <a:gd name="connsiteX49" fmla="*/ 1179971 w 4897678"/>
              <a:gd name="connsiteY49" fmla="*/ 2259305 h 6858000"/>
              <a:gd name="connsiteX50" fmla="*/ 1180091 w 4897678"/>
              <a:gd name="connsiteY50" fmla="*/ 2154737 h 6858000"/>
              <a:gd name="connsiteX51" fmla="*/ 1173497 w 4897678"/>
              <a:gd name="connsiteY51" fmla="*/ 2118139 h 6858000"/>
              <a:gd name="connsiteX52" fmla="*/ 1168754 w 4897678"/>
              <a:gd name="connsiteY52" fmla="*/ 2064932 h 6858000"/>
              <a:gd name="connsiteX53" fmla="*/ 1175360 w 4897678"/>
              <a:gd name="connsiteY53" fmla="*/ 2031780 h 6858000"/>
              <a:gd name="connsiteX54" fmla="*/ 1175420 w 4897678"/>
              <a:gd name="connsiteY54" fmla="*/ 2025741 h 6858000"/>
              <a:gd name="connsiteX55" fmla="*/ 1192392 w 4897678"/>
              <a:gd name="connsiteY55" fmla="*/ 1985855 h 6858000"/>
              <a:gd name="connsiteX56" fmla="*/ 1240537 w 4897678"/>
              <a:gd name="connsiteY56" fmla="*/ 1810891 h 6858000"/>
              <a:gd name="connsiteX57" fmla="*/ 1262324 w 4897678"/>
              <a:gd name="connsiteY57" fmla="*/ 1680343 h 6858000"/>
              <a:gd name="connsiteX58" fmla="*/ 1264475 w 4897678"/>
              <a:gd name="connsiteY58" fmla="*/ 1634781 h 6858000"/>
              <a:gd name="connsiteX59" fmla="*/ 1268425 w 4897678"/>
              <a:gd name="connsiteY59" fmla="*/ 1558391 h 6858000"/>
              <a:gd name="connsiteX60" fmla="*/ 1263100 w 4897678"/>
              <a:gd name="connsiteY60" fmla="*/ 1489998 h 6858000"/>
              <a:gd name="connsiteX61" fmla="*/ 1286195 w 4897678"/>
              <a:gd name="connsiteY61" fmla="*/ 1421105 h 6858000"/>
              <a:gd name="connsiteX62" fmla="*/ 1298315 w 4897678"/>
              <a:gd name="connsiteY62" fmla="*/ 1361656 h 6858000"/>
              <a:gd name="connsiteX63" fmla="*/ 1294008 w 4897678"/>
              <a:gd name="connsiteY63" fmla="*/ 1357170 h 6858000"/>
              <a:gd name="connsiteX64" fmla="*/ 1295031 w 4897678"/>
              <a:gd name="connsiteY64" fmla="*/ 1349556 h 6858000"/>
              <a:gd name="connsiteX65" fmla="*/ 1301170 w 4897678"/>
              <a:gd name="connsiteY65" fmla="*/ 1345177 h 6858000"/>
              <a:gd name="connsiteX66" fmla="*/ 1337115 w 4897678"/>
              <a:gd name="connsiteY66" fmla="*/ 1249089 h 6858000"/>
              <a:gd name="connsiteX67" fmla="*/ 1335308 w 4897678"/>
              <a:gd name="connsiteY67" fmla="*/ 1164961 h 6858000"/>
              <a:gd name="connsiteX68" fmla="*/ 1365049 w 4897678"/>
              <a:gd name="connsiteY68" fmla="*/ 1102487 h 6858000"/>
              <a:gd name="connsiteX69" fmla="*/ 1380977 w 4897678"/>
              <a:gd name="connsiteY69" fmla="*/ 1051638 h 6858000"/>
              <a:gd name="connsiteX70" fmla="*/ 1360650 w 4897678"/>
              <a:gd name="connsiteY70" fmla="*/ 950605 h 6858000"/>
              <a:gd name="connsiteX71" fmla="*/ 1321700 w 4897678"/>
              <a:gd name="connsiteY71" fmla="*/ 890133 h 6858000"/>
              <a:gd name="connsiteX72" fmla="*/ 1306943 w 4897678"/>
              <a:gd name="connsiteY72" fmla="*/ 779617 h 6858000"/>
              <a:gd name="connsiteX73" fmla="*/ 1379157 w 4897678"/>
              <a:gd name="connsiteY73" fmla="*/ 712462 h 6858000"/>
              <a:gd name="connsiteX74" fmla="*/ 1363659 w 4897678"/>
              <a:gd name="connsiteY74" fmla="*/ 600848 h 6858000"/>
              <a:gd name="connsiteX75" fmla="*/ 1382080 w 4897678"/>
              <a:gd name="connsiteY75" fmla="*/ 515581 h 6858000"/>
              <a:gd name="connsiteX76" fmla="*/ 1373630 w 4897678"/>
              <a:gd name="connsiteY76" fmla="*/ 455615 h 6858000"/>
              <a:gd name="connsiteX77" fmla="*/ 1413997 w 4897678"/>
              <a:gd name="connsiteY77" fmla="*/ 334926 h 6858000"/>
              <a:gd name="connsiteX78" fmla="*/ 1442766 w 4897678"/>
              <a:gd name="connsiteY78" fmla="*/ 236597 h 6858000"/>
              <a:gd name="connsiteX79" fmla="*/ 1470206 w 4897678"/>
              <a:gd name="connsiteY79" fmla="*/ 182099 h 6858000"/>
              <a:gd name="connsiteX80" fmla="*/ 1502900 w 4897678"/>
              <a:gd name="connsiteY80" fmla="*/ 143623 h 6858000"/>
              <a:gd name="connsiteX81" fmla="*/ 1501081 w 4897678"/>
              <a:gd name="connsiteY81" fmla="*/ 89121 h 6858000"/>
              <a:gd name="connsiteX82" fmla="*/ 1539225 w 4897678"/>
              <a:gd name="connsiteY82" fmla="*/ 52964 h 6858000"/>
              <a:gd name="connsiteX83" fmla="*/ 1553576 w 4897678"/>
              <a:gd name="connsiteY8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4897678" h="6858000">
                <a:moveTo>
                  <a:pt x="1553576" y="0"/>
                </a:moveTo>
                <a:lnTo>
                  <a:pt x="4897678" y="0"/>
                </a:lnTo>
                <a:lnTo>
                  <a:pt x="4897678" y="6858000"/>
                </a:lnTo>
                <a:lnTo>
                  <a:pt x="0" y="6858000"/>
                </a:lnTo>
                <a:lnTo>
                  <a:pt x="153" y="6857440"/>
                </a:lnTo>
                <a:cubicBezTo>
                  <a:pt x="5083" y="6847546"/>
                  <a:pt x="14234" y="6832974"/>
                  <a:pt x="30867" y="6809563"/>
                </a:cubicBezTo>
                <a:cubicBezTo>
                  <a:pt x="24219" y="6797941"/>
                  <a:pt x="28810" y="6785613"/>
                  <a:pt x="42695" y="6765511"/>
                </a:cubicBezTo>
                <a:cubicBezTo>
                  <a:pt x="59269" y="6727996"/>
                  <a:pt x="20378" y="6732956"/>
                  <a:pt x="52856" y="6696748"/>
                </a:cubicBezTo>
                <a:lnTo>
                  <a:pt x="97271" y="6623770"/>
                </a:lnTo>
                <a:cubicBezTo>
                  <a:pt x="100242" y="6627814"/>
                  <a:pt x="102661" y="6576527"/>
                  <a:pt x="109528" y="6561395"/>
                </a:cubicBezTo>
                <a:cubicBezTo>
                  <a:pt x="121751" y="6529041"/>
                  <a:pt x="144143" y="6527264"/>
                  <a:pt x="134058" y="6505906"/>
                </a:cubicBezTo>
                <a:lnTo>
                  <a:pt x="130808" y="6500603"/>
                </a:lnTo>
                <a:lnTo>
                  <a:pt x="133434" y="6493382"/>
                </a:lnTo>
                <a:cubicBezTo>
                  <a:pt x="135405" y="6489789"/>
                  <a:pt x="182615" y="6458140"/>
                  <a:pt x="185390" y="6460270"/>
                </a:cubicBezTo>
                <a:cubicBezTo>
                  <a:pt x="187037" y="6425066"/>
                  <a:pt x="177989" y="6431680"/>
                  <a:pt x="195994" y="6404216"/>
                </a:cubicBezTo>
                <a:cubicBezTo>
                  <a:pt x="194733" y="6376164"/>
                  <a:pt x="248157" y="6408016"/>
                  <a:pt x="277225" y="6346762"/>
                </a:cubicBezTo>
                <a:lnTo>
                  <a:pt x="279592" y="6292076"/>
                </a:lnTo>
                <a:lnTo>
                  <a:pt x="279475" y="6223342"/>
                </a:lnTo>
                <a:lnTo>
                  <a:pt x="310206" y="6270812"/>
                </a:lnTo>
                <a:lnTo>
                  <a:pt x="321064" y="6227890"/>
                </a:lnTo>
                <a:lnTo>
                  <a:pt x="282704" y="6117636"/>
                </a:lnTo>
                <a:cubicBezTo>
                  <a:pt x="287578" y="6073252"/>
                  <a:pt x="228632" y="6103262"/>
                  <a:pt x="257561" y="6050242"/>
                </a:cubicBezTo>
                <a:cubicBezTo>
                  <a:pt x="261977" y="6008758"/>
                  <a:pt x="252117" y="5979642"/>
                  <a:pt x="266735" y="5939124"/>
                </a:cubicBezTo>
                <a:cubicBezTo>
                  <a:pt x="257326" y="5930296"/>
                  <a:pt x="254506" y="5918965"/>
                  <a:pt x="272947" y="5897456"/>
                </a:cubicBezTo>
                <a:lnTo>
                  <a:pt x="302110" y="5763866"/>
                </a:lnTo>
                <a:cubicBezTo>
                  <a:pt x="289286" y="5751252"/>
                  <a:pt x="326941" y="5730258"/>
                  <a:pt x="311387" y="5718432"/>
                </a:cubicBezTo>
                <a:cubicBezTo>
                  <a:pt x="309659" y="5692261"/>
                  <a:pt x="290822" y="5641050"/>
                  <a:pt x="291749" y="5606846"/>
                </a:cubicBezTo>
                <a:cubicBezTo>
                  <a:pt x="355141" y="5518667"/>
                  <a:pt x="362905" y="5574781"/>
                  <a:pt x="386282" y="5513206"/>
                </a:cubicBezTo>
                <a:cubicBezTo>
                  <a:pt x="400400" y="5463532"/>
                  <a:pt x="435499" y="5431641"/>
                  <a:pt x="445799" y="5395474"/>
                </a:cubicBezTo>
                <a:lnTo>
                  <a:pt x="532017" y="5284615"/>
                </a:lnTo>
                <a:lnTo>
                  <a:pt x="506013" y="5187685"/>
                </a:lnTo>
                <a:cubicBezTo>
                  <a:pt x="539823" y="5141843"/>
                  <a:pt x="550113" y="5030691"/>
                  <a:pt x="604868" y="4966224"/>
                </a:cubicBezTo>
                <a:lnTo>
                  <a:pt x="739205" y="4844222"/>
                </a:lnTo>
                <a:lnTo>
                  <a:pt x="916267" y="4639226"/>
                </a:lnTo>
                <a:cubicBezTo>
                  <a:pt x="940414" y="4565414"/>
                  <a:pt x="921973" y="4546524"/>
                  <a:pt x="960970" y="4458968"/>
                </a:cubicBezTo>
                <a:cubicBezTo>
                  <a:pt x="944678" y="4442947"/>
                  <a:pt x="969490" y="4417006"/>
                  <a:pt x="974467" y="4400454"/>
                </a:cubicBezTo>
                <a:cubicBezTo>
                  <a:pt x="982773" y="4380936"/>
                  <a:pt x="1007298" y="4366877"/>
                  <a:pt x="1019252" y="4326337"/>
                </a:cubicBezTo>
                <a:cubicBezTo>
                  <a:pt x="1036267" y="4260393"/>
                  <a:pt x="1059530" y="4136055"/>
                  <a:pt x="1097435" y="4004432"/>
                </a:cubicBezTo>
                <a:cubicBezTo>
                  <a:pt x="1106825" y="3966554"/>
                  <a:pt x="1101080" y="3928762"/>
                  <a:pt x="1115477" y="3887430"/>
                </a:cubicBezTo>
                <a:lnTo>
                  <a:pt x="1129980" y="3841018"/>
                </a:lnTo>
                <a:lnTo>
                  <a:pt x="1128054" y="3833633"/>
                </a:lnTo>
                <a:lnTo>
                  <a:pt x="1144766" y="3703595"/>
                </a:lnTo>
                <a:cubicBezTo>
                  <a:pt x="1147066" y="3696849"/>
                  <a:pt x="1148103" y="3688315"/>
                  <a:pt x="1146269" y="3675779"/>
                </a:cubicBezTo>
                <a:lnTo>
                  <a:pt x="1145250" y="3673177"/>
                </a:lnTo>
                <a:cubicBezTo>
                  <a:pt x="1145215" y="3582027"/>
                  <a:pt x="1145179" y="3490877"/>
                  <a:pt x="1145144" y="3399727"/>
                </a:cubicBezTo>
                <a:cubicBezTo>
                  <a:pt x="1147083" y="3299532"/>
                  <a:pt x="1148035" y="3137700"/>
                  <a:pt x="1153102" y="3022588"/>
                </a:cubicBezTo>
                <a:cubicBezTo>
                  <a:pt x="1180646" y="2922794"/>
                  <a:pt x="1174532" y="2884035"/>
                  <a:pt x="1187493" y="2780324"/>
                </a:cubicBezTo>
                <a:cubicBezTo>
                  <a:pt x="1158375" y="2741828"/>
                  <a:pt x="1179569" y="2688494"/>
                  <a:pt x="1174471" y="2636046"/>
                </a:cubicBezTo>
                <a:cubicBezTo>
                  <a:pt x="1166636" y="2600315"/>
                  <a:pt x="1172113" y="2580363"/>
                  <a:pt x="1173030" y="2517573"/>
                </a:cubicBezTo>
                <a:lnTo>
                  <a:pt x="1179971" y="2259305"/>
                </a:lnTo>
                <a:cubicBezTo>
                  <a:pt x="1185659" y="2235860"/>
                  <a:pt x="1188526" y="2166165"/>
                  <a:pt x="1180091" y="2154737"/>
                </a:cubicBezTo>
                <a:cubicBezTo>
                  <a:pt x="1178839" y="2140566"/>
                  <a:pt x="1182896" y="2122956"/>
                  <a:pt x="1173497" y="2118139"/>
                </a:cubicBezTo>
                <a:cubicBezTo>
                  <a:pt x="1162334" y="2109329"/>
                  <a:pt x="1182925" y="2054984"/>
                  <a:pt x="1168754" y="2064932"/>
                </a:cubicBezTo>
                <a:cubicBezTo>
                  <a:pt x="1172297" y="2055306"/>
                  <a:pt x="1174348" y="2043912"/>
                  <a:pt x="1175360" y="2031780"/>
                </a:cubicBezTo>
                <a:lnTo>
                  <a:pt x="1175420" y="2025741"/>
                </a:lnTo>
                <a:lnTo>
                  <a:pt x="1192392" y="1985855"/>
                </a:lnTo>
                <a:cubicBezTo>
                  <a:pt x="1215175" y="1923519"/>
                  <a:pt x="1226212" y="1866045"/>
                  <a:pt x="1240537" y="1810891"/>
                </a:cubicBezTo>
                <a:cubicBezTo>
                  <a:pt x="1259067" y="1728006"/>
                  <a:pt x="1217317" y="1786031"/>
                  <a:pt x="1262324" y="1680343"/>
                </a:cubicBezTo>
                <a:cubicBezTo>
                  <a:pt x="1253348" y="1670409"/>
                  <a:pt x="1255203" y="1657385"/>
                  <a:pt x="1264475" y="1634781"/>
                </a:cubicBezTo>
                <a:cubicBezTo>
                  <a:pt x="1272659" y="1594593"/>
                  <a:pt x="1244427" y="1600697"/>
                  <a:pt x="1268425" y="1558391"/>
                </a:cubicBezTo>
                <a:lnTo>
                  <a:pt x="1263100" y="1489998"/>
                </a:lnTo>
                <a:cubicBezTo>
                  <a:pt x="1266865" y="1493313"/>
                  <a:pt x="1282717" y="1437353"/>
                  <a:pt x="1286195" y="1421105"/>
                </a:cubicBezTo>
                <a:cubicBezTo>
                  <a:pt x="1291230" y="1386887"/>
                  <a:pt x="1312727" y="1380369"/>
                  <a:pt x="1298315" y="1361656"/>
                </a:cubicBezTo>
                <a:lnTo>
                  <a:pt x="1294008" y="1357170"/>
                </a:lnTo>
                <a:lnTo>
                  <a:pt x="1295031" y="1349556"/>
                </a:lnTo>
                <a:cubicBezTo>
                  <a:pt x="1296189" y="1345624"/>
                  <a:pt x="1298003" y="1343687"/>
                  <a:pt x="1301170" y="1345177"/>
                </a:cubicBezTo>
                <a:cubicBezTo>
                  <a:pt x="1295263" y="1310433"/>
                  <a:pt x="1325388" y="1279763"/>
                  <a:pt x="1337115" y="1249089"/>
                </a:cubicBezTo>
                <a:cubicBezTo>
                  <a:pt x="1329895" y="1221954"/>
                  <a:pt x="1319987" y="1231008"/>
                  <a:pt x="1335308" y="1164961"/>
                </a:cubicBezTo>
                <a:lnTo>
                  <a:pt x="1365049" y="1102487"/>
                </a:lnTo>
                <a:lnTo>
                  <a:pt x="1380977" y="1051638"/>
                </a:lnTo>
                <a:lnTo>
                  <a:pt x="1360650" y="950605"/>
                </a:lnTo>
                <a:cubicBezTo>
                  <a:pt x="1355937" y="906205"/>
                  <a:pt x="1304757" y="948105"/>
                  <a:pt x="1321700" y="890133"/>
                </a:cubicBezTo>
                <a:cubicBezTo>
                  <a:pt x="1317159" y="848662"/>
                  <a:pt x="1301312" y="822322"/>
                  <a:pt x="1306943" y="779617"/>
                </a:cubicBezTo>
                <a:cubicBezTo>
                  <a:pt x="1295866" y="773001"/>
                  <a:pt x="1365734" y="737413"/>
                  <a:pt x="1379157" y="712462"/>
                </a:cubicBezTo>
                <a:cubicBezTo>
                  <a:pt x="1379148" y="666884"/>
                  <a:pt x="1363668" y="646426"/>
                  <a:pt x="1363659" y="600848"/>
                </a:cubicBezTo>
                <a:cubicBezTo>
                  <a:pt x="1348438" y="591261"/>
                  <a:pt x="1399800" y="523813"/>
                  <a:pt x="1382080" y="515581"/>
                </a:cubicBezTo>
                <a:cubicBezTo>
                  <a:pt x="1374807" y="490382"/>
                  <a:pt x="1380026" y="489229"/>
                  <a:pt x="1373630" y="455615"/>
                </a:cubicBezTo>
                <a:cubicBezTo>
                  <a:pt x="1416738" y="355936"/>
                  <a:pt x="1404304" y="400073"/>
                  <a:pt x="1413997" y="334926"/>
                </a:cubicBezTo>
                <a:cubicBezTo>
                  <a:pt x="1426411" y="275061"/>
                  <a:pt x="1398828" y="323811"/>
                  <a:pt x="1442766" y="236597"/>
                </a:cubicBezTo>
                <a:cubicBezTo>
                  <a:pt x="1447404" y="215198"/>
                  <a:pt x="1470995" y="203409"/>
                  <a:pt x="1470206" y="182099"/>
                </a:cubicBezTo>
                <a:cubicBezTo>
                  <a:pt x="1444766" y="154163"/>
                  <a:pt x="1500097" y="157505"/>
                  <a:pt x="1502900" y="143623"/>
                </a:cubicBezTo>
                <a:cubicBezTo>
                  <a:pt x="1502294" y="125456"/>
                  <a:pt x="1501687" y="107288"/>
                  <a:pt x="1501081" y="89121"/>
                </a:cubicBezTo>
                <a:cubicBezTo>
                  <a:pt x="1511343" y="67775"/>
                  <a:pt x="1521898" y="78177"/>
                  <a:pt x="1539225" y="52964"/>
                </a:cubicBezTo>
                <a:lnTo>
                  <a:pt x="1553576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227" name="Freeform: Shape 9226">
            <a:extLst>
              <a:ext uri="{FF2B5EF4-FFF2-40B4-BE49-F238E27FC236}">
                <a16:creationId xmlns:a16="http://schemas.microsoft.com/office/drawing/2014/main" id="{5ABDA325-4B50-4FFB-81B9-95576831F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8365" y="603622"/>
            <a:ext cx="4799189" cy="5659933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9218" name="Picture 2" descr="UNC Charlotte - Credly">
            <a:extLst>
              <a:ext uri="{FF2B5EF4-FFF2-40B4-BE49-F238E27FC236}">
                <a16:creationId xmlns:a16="http://schemas.microsoft.com/office/drawing/2014/main" id="{E9F5AA67-5A1B-839C-2414-CE2A5236A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0" r="6965" b="-3"/>
          <a:stretch>
            <a:fillRect/>
          </a:stretch>
        </p:blipFill>
        <p:spPr bwMode="auto">
          <a:xfrm>
            <a:off x="6974214" y="702322"/>
            <a:ext cx="4447491" cy="540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9" name="Rectangle 6">
            <a:extLst>
              <a:ext uri="{FF2B5EF4-FFF2-40B4-BE49-F238E27FC236}">
                <a16:creationId xmlns:a16="http://schemas.microsoft.com/office/drawing/2014/main" id="{A0895C2A-D37E-4F06-AE58-CC875F83C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9317" y="407547"/>
            <a:ext cx="924532" cy="422479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923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14C98-4802-3445-C1FF-48C50CE0B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835" y="53568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Coca-Cola Scholarship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48283-0788-9AD6-3198-15D1A7E98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1248"/>
            <a:ext cx="10902696" cy="463162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Aptos Serif" panose="02020604070405020304" pitchFamily="18" charset="0"/>
                <a:cs typeface="Aptos Serif" panose="02020604070405020304" pitchFamily="18" charset="0"/>
              </a:rPr>
              <a:t>Each year, the Coca-Cola Scholars Foundation awards 150 college scholarships worth </a:t>
            </a:r>
            <a:r>
              <a:rPr lang="en-US" sz="2400" b="1" dirty="0">
                <a:latin typeface="Aptos Serif" panose="02020604070405020304" pitchFamily="18" charset="0"/>
                <a:cs typeface="Aptos Serif" panose="02020604070405020304" pitchFamily="18" charset="0"/>
              </a:rPr>
              <a:t>$20,000</a:t>
            </a:r>
            <a:r>
              <a:rPr lang="en-US" sz="2400" dirty="0">
                <a:latin typeface="Aptos Serif" panose="02020604070405020304" pitchFamily="18" charset="0"/>
                <a:cs typeface="Aptos Serif" panose="02020604070405020304" pitchFamily="18" charset="0"/>
              </a:rPr>
              <a:t> to high school students across the United States through the Coca-Cola Scholars Program.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Aptos Serif" panose="02020604070405020304" pitchFamily="18" charset="0"/>
                <a:cs typeface="Aptos Serif" panose="02020604070405020304" pitchFamily="18" charset="0"/>
              </a:rPr>
              <a:t>Eligibility Requirements: </a:t>
            </a:r>
            <a:r>
              <a:rPr lang="en-US" sz="2000" dirty="0">
                <a:latin typeface="Aptos Serif" panose="02020604070405020304" pitchFamily="18" charset="0"/>
                <a:cs typeface="Aptos Serif" panose="02020604070405020304" pitchFamily="18" charset="0"/>
                <a:hlinkClick r:id="rId3"/>
              </a:rPr>
              <a:t>https://www.coca-colascholarsfoundation.org/apply/</a:t>
            </a:r>
            <a:r>
              <a:rPr lang="en-US" sz="2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Aptos Serif" panose="02020604070405020304" pitchFamily="18" charset="0"/>
                <a:cs typeface="Aptos Serif" panose="02020604070405020304" pitchFamily="18" charset="0"/>
              </a:rPr>
              <a:t>Students need to be graduating high school during the 2025-2026 school year, have at least a 3.0 GPA, and to complete an online application that requires no essays, no recommendations, and no transcript </a:t>
            </a:r>
            <a:r>
              <a:rPr lang="en-US" sz="2400" b="1" dirty="0">
                <a:solidFill>
                  <a:srgbClr val="FF0000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by September 30, 2025,</a:t>
            </a:r>
            <a:r>
              <a:rPr lang="en-US" sz="2400" dirty="0">
                <a:solidFill>
                  <a:srgbClr val="FF0000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at 5 p.m. Eastern.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F3D4A932-FDE5-57EF-1EF2-3256422A5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025" y="5607360"/>
            <a:ext cx="3149455" cy="98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21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E2862-12AC-4BC4-7FC6-5AE8B3C0F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108364"/>
            <a:ext cx="10845800" cy="5068600"/>
          </a:xfrm>
        </p:spPr>
        <p:txBody>
          <a:bodyPr/>
          <a:lstStyle/>
          <a:p>
            <a:r>
              <a:rPr lang="en-US" dirty="0">
                <a:latin typeface="Aptos Serif" panose="02020604070405020304" pitchFamily="18" charset="0"/>
                <a:cs typeface="Aptos Serif" panose="02020604070405020304" pitchFamily="18" charset="0"/>
              </a:rPr>
              <a:t>For more information: </a:t>
            </a:r>
            <a:r>
              <a:rPr lang="en-US" dirty="0">
                <a:latin typeface="Aptos Serif" panose="02020604070405020304" pitchFamily="18" charset="0"/>
                <a:cs typeface="Aptos Serif" panose="02020604070405020304" pitchFamily="18" charset="0"/>
                <a:hlinkClick r:id="rId2"/>
              </a:rPr>
              <a:t>https://www.coca-colascholarsfoundation.org/</a:t>
            </a:r>
            <a:r>
              <a:rPr lang="en-US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</a:p>
          <a:p>
            <a:pPr marL="0" indent="0">
              <a:buNone/>
            </a:pPr>
            <a:endParaRPr lang="en-US" dirty="0">
              <a:latin typeface="Aptos Serif" panose="02020604070405020304" pitchFamily="18" charset="0"/>
              <a:cs typeface="Aptos Serif" panose="02020604070405020304" pitchFamily="18" charset="0"/>
            </a:endParaRPr>
          </a:p>
          <a:p>
            <a:r>
              <a:rPr lang="en-US" dirty="0">
                <a:latin typeface="Aptos Serif" panose="02020604070405020304" pitchFamily="18" charset="0"/>
                <a:cs typeface="Aptos Serif" panose="02020604070405020304" pitchFamily="18" charset="0"/>
              </a:rPr>
              <a:t>Online Application: </a:t>
            </a:r>
            <a:r>
              <a:rPr lang="en-US" dirty="0">
                <a:latin typeface="Aptos Serif" panose="02020604070405020304" pitchFamily="18" charset="0"/>
                <a:cs typeface="Aptos Serif" panose="02020604070405020304" pitchFamily="18" charset="0"/>
                <a:hlinkClick r:id="rId3"/>
              </a:rPr>
              <a:t>https://webportalapp.com/sp/login/ccsf</a:t>
            </a:r>
            <a:endParaRPr lang="en-US" dirty="0">
              <a:latin typeface="Aptos Serif" panose="02020604070405020304" pitchFamily="18" charset="0"/>
              <a:cs typeface="Aptos Serif" panose="02020604070405020304" pitchFamily="18" charset="0"/>
            </a:endParaRPr>
          </a:p>
          <a:p>
            <a:endParaRPr 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2DE47E1-C57D-7E76-02E9-5CA46BF23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213" y="4375676"/>
            <a:ext cx="4687851" cy="157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902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1445</Words>
  <Application>Microsoft Office PowerPoint</Application>
  <PresentationFormat>Widescreen</PresentationFormat>
  <Paragraphs>148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Aptos</vt:lpstr>
      <vt:lpstr>Aptos Display</vt:lpstr>
      <vt:lpstr>Aptos Serif</vt:lpstr>
      <vt:lpstr>Arial</vt:lpstr>
      <vt:lpstr>Bahnschrift Condensed</vt:lpstr>
      <vt:lpstr>Calibri</vt:lpstr>
      <vt:lpstr>Office Theme</vt:lpstr>
      <vt:lpstr>PCHS Scholarship Presentation Class of 2026</vt:lpstr>
      <vt:lpstr>UNC Chapel Hill:  Morehead-Cain</vt:lpstr>
      <vt:lpstr>PowerPoint Presentation</vt:lpstr>
      <vt:lpstr>NC State: Park Scholarship </vt:lpstr>
      <vt:lpstr>PowerPoint Presentation</vt:lpstr>
      <vt:lpstr>UNC Charlotte: Levine </vt:lpstr>
      <vt:lpstr>PowerPoint Presentation</vt:lpstr>
      <vt:lpstr>Coca-Cola Scholarship</vt:lpstr>
      <vt:lpstr>PowerPoint Presentation</vt:lpstr>
      <vt:lpstr>Davidson: Belk Scholarship</vt:lpstr>
      <vt:lpstr>NC Central: Cheatham-White Scholarship Program </vt:lpstr>
      <vt:lpstr>PowerPoint Presentation</vt:lpstr>
      <vt:lpstr>NC State: Goodnight Scholarship</vt:lpstr>
      <vt:lpstr>Deadline Recap!</vt:lpstr>
      <vt:lpstr>Additional Resources for Scholarships</vt:lpstr>
      <vt:lpstr>PowerPoint Presentation</vt:lpstr>
      <vt:lpstr>Beware of Scholarship Fraud!</vt:lpstr>
    </vt:vector>
  </TitlesOfParts>
  <Company>Wake County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Ashley Mathes _ Staff - PantherCreekHS</dc:creator>
  <cp:lastModifiedBy>Ashley Mathes _ Staff - PantherCreekHS</cp:lastModifiedBy>
  <cp:revision>60</cp:revision>
  <dcterms:created xsi:type="dcterms:W3CDTF">2025-09-10T14:38:41Z</dcterms:created>
  <dcterms:modified xsi:type="dcterms:W3CDTF">2025-09-16T14:16:49Z</dcterms:modified>
</cp:coreProperties>
</file>